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Canva Sans 1" charset="1" panose="020B0503030501040103"/>
      <p:regular r:id="rId16"/>
    </p:embeddedFont>
    <p:embeddedFont>
      <p:font typeface="Canva Sans 1 Bold" charset="1" panose="020B0803030501040103"/>
      <p:regular r:id="rId17"/>
    </p:embeddedFont>
    <p:embeddedFont>
      <p:font typeface="Canva Sans 1 Italics" charset="1" panose="020B0503030501040103"/>
      <p:regular r:id="rId18"/>
    </p:embeddedFont>
    <p:embeddedFont>
      <p:font typeface="Canva Sans 1 Bold Italics" charset="1" panose="020B0803030501040103"/>
      <p:regular r:id="rId19"/>
    </p:embeddedFont>
    <p:embeddedFont>
      <p:font typeface="Canva Sans 2" charset="1" panose="020B0503030501040103"/>
      <p:regular r:id="rId20"/>
    </p:embeddedFont>
    <p:embeddedFont>
      <p:font typeface="Canva Sans 2 Bold" charset="1" panose="020B0803030501040103"/>
      <p:regular r:id="rId21"/>
    </p:embeddedFont>
    <p:embeddedFont>
      <p:font typeface="Canva Sans 2 Italics" charset="1" panose="020B0503030501040103"/>
      <p:regular r:id="rId22"/>
    </p:embeddedFont>
    <p:embeddedFont>
      <p:font typeface="Canva Sans 2 Bold Italics" charset="1" panose="020B0803030501040103"/>
      <p:regular r:id="rId23"/>
    </p:embeddedFont>
    <p:embeddedFont>
      <p:font typeface="Canva Sans 2 Medium" charset="1" panose="020B0603030501040103"/>
      <p:regular r:id="rId24"/>
    </p:embeddedFont>
    <p:embeddedFont>
      <p:font typeface="Canva Sans 2 Medium Italics" charset="1" panose="020B0603030501040103"/>
      <p:regular r:id="rId25"/>
    </p:embeddedFont>
    <p:embeddedFont>
      <p:font typeface="Open Sans" charset="1" panose="020B0606030504020204"/>
      <p:regular r:id="rId26"/>
    </p:embeddedFont>
    <p:embeddedFont>
      <p:font typeface="Open Sans Bold" charset="1" panose="020B0806030504020204"/>
      <p:regular r:id="rId27"/>
    </p:embeddedFont>
    <p:embeddedFont>
      <p:font typeface="Open Sans Italics" charset="1" panose="020B0606030504020204"/>
      <p:regular r:id="rId28"/>
    </p:embeddedFont>
    <p:embeddedFont>
      <p:font typeface="Open Sans Bold Italics" charset="1" panose="020B0806030504020204"/>
      <p:regular r:id="rId29"/>
    </p:embeddedFont>
    <p:embeddedFont>
      <p:font typeface="Open Sans Light" charset="1" panose="020B0306030504020204"/>
      <p:regular r:id="rId30"/>
    </p:embeddedFont>
    <p:embeddedFont>
      <p:font typeface="Open Sans Light Italics" charset="1" panose="020B0306030504020204"/>
      <p:regular r:id="rId31"/>
    </p:embeddedFont>
    <p:embeddedFont>
      <p:font typeface="Open Sans Ultra-Bold" charset="1" panose="00000000000000000000"/>
      <p:regular r:id="rId32"/>
    </p:embeddedFont>
    <p:embeddedFont>
      <p:font typeface="Open Sans Ultra-Bold Italic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slides/slide20.xml" Type="http://schemas.openxmlformats.org/officeDocument/2006/relationships/slide"/><Relationship Id="rId54" Target="slides/slide21.xml" Type="http://schemas.openxmlformats.org/officeDocument/2006/relationships/slide"/><Relationship Id="rId55" Target="slides/slide22.xml" Type="http://schemas.openxmlformats.org/officeDocument/2006/relationships/slide"/><Relationship Id="rId56" Target="slides/slide23.xml" Type="http://schemas.openxmlformats.org/officeDocument/2006/relationships/slide"/><Relationship Id="rId57" Target="slides/slide24.xml" Type="http://schemas.openxmlformats.org/officeDocument/2006/relationships/slide"/><Relationship Id="rId58" Target="slides/slide25.xml" Type="http://schemas.openxmlformats.org/officeDocument/2006/relationships/slide"/><Relationship Id="rId59" Target="slides/slide26.xml" Type="http://schemas.openxmlformats.org/officeDocument/2006/relationships/slide"/><Relationship Id="rId6" Target="fonts/font6.fntdata" Type="http://schemas.openxmlformats.org/officeDocument/2006/relationships/font"/><Relationship Id="rId60" Target="slides/slide27.xml" Type="http://schemas.openxmlformats.org/officeDocument/2006/relationships/slide"/><Relationship Id="rId61" Target="slides/slide28.xml" Type="http://schemas.openxmlformats.org/officeDocument/2006/relationships/slide"/><Relationship Id="rId62" Target="slides/slide29.xml" Type="http://schemas.openxmlformats.org/officeDocument/2006/relationships/slide"/><Relationship Id="rId63" Target="slides/slide30.xml" Type="http://schemas.openxmlformats.org/officeDocument/2006/relationships/slide"/><Relationship Id="rId64" Target="slides/slide31.xml" Type="http://schemas.openxmlformats.org/officeDocument/2006/relationships/slide"/><Relationship Id="rId65" Target="slides/slide32.xml" Type="http://schemas.openxmlformats.org/officeDocument/2006/relationships/slide"/><Relationship Id="rId66" Target="slides/slide33.xml" Type="http://schemas.openxmlformats.org/officeDocument/2006/relationships/slide"/><Relationship Id="rId67" Target="slides/slide34.xml" Type="http://schemas.openxmlformats.org/officeDocument/2006/relationships/slide"/><Relationship Id="rId68" Target="slides/slide35.xml" Type="http://schemas.openxmlformats.org/officeDocument/2006/relationships/slide"/><Relationship Id="rId69" Target="slides/slide36.xml" Type="http://schemas.openxmlformats.org/officeDocument/2006/relationships/slide"/><Relationship Id="rId7" Target="fonts/font7.fntdata" Type="http://schemas.openxmlformats.org/officeDocument/2006/relationships/font"/><Relationship Id="rId70" Target="slides/slide37.xml" Type="http://schemas.openxmlformats.org/officeDocument/2006/relationships/slide"/><Relationship Id="rId71" Target="slides/slide38.xml" Type="http://schemas.openxmlformats.org/officeDocument/2006/relationships/slide"/><Relationship Id="rId72" Target="slides/slide39.xml" Type="http://schemas.openxmlformats.org/officeDocument/2006/relationships/slide"/><Relationship Id="rId73" Target="slides/slide40.xml" Type="http://schemas.openxmlformats.org/officeDocument/2006/relationships/slide"/><Relationship Id="rId74" Target="slides/slide41.xml" Type="http://schemas.openxmlformats.org/officeDocument/2006/relationships/slide"/><Relationship Id="rId75" Target="slides/slide42.xml" Type="http://schemas.openxmlformats.org/officeDocument/2006/relationships/slide"/><Relationship Id="rId76" Target="slides/slide43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0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0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5.png" Type="http://schemas.openxmlformats.org/officeDocument/2006/relationships/image"/><Relationship Id="rId7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99180" y="6337075"/>
            <a:ext cx="12886233" cy="590133"/>
            <a:chOff x="0" y="0"/>
            <a:chExt cx="2944827" cy="134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4827" cy="134860"/>
            </a:xfrm>
            <a:custGeom>
              <a:avLst/>
              <a:gdLst/>
              <a:ahLst/>
              <a:cxnLst/>
              <a:rect r="r" b="b" t="t" l="l"/>
              <a:pathLst>
                <a:path h="134860" w="2944827">
                  <a:moveTo>
                    <a:pt x="0" y="0"/>
                  </a:moveTo>
                  <a:lnTo>
                    <a:pt x="2944827" y="0"/>
                  </a:lnTo>
                  <a:lnTo>
                    <a:pt x="2944827" y="134860"/>
                  </a:lnTo>
                  <a:lnTo>
                    <a:pt x="0" y="134860"/>
                  </a:ln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4827" cy="172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96249" y="3703120"/>
            <a:ext cx="15039368" cy="263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47"/>
              </a:lnSpc>
              <a:spcBef>
                <a:spcPct val="0"/>
              </a:spcBef>
            </a:pPr>
            <a:r>
              <a:rPr lang="en-US" sz="14176">
                <a:solidFill>
                  <a:srgbClr val="11100E"/>
                </a:solidFill>
                <a:latin typeface="Codec Pro ExtraBold"/>
              </a:rPr>
              <a:t>BOOKVERSE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780696" y="6635638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76909">
            <a:off x="-4770220" y="-4094631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56108" y="-1297834"/>
            <a:ext cx="4531892" cy="4531892"/>
          </a:xfrm>
          <a:custGeom>
            <a:avLst/>
            <a:gdLst/>
            <a:ahLst/>
            <a:cxnLst/>
            <a:rect r="r" b="b" t="t" l="l"/>
            <a:pathLst>
              <a:path h="4531892" w="4531892">
                <a:moveTo>
                  <a:pt x="0" y="0"/>
                </a:moveTo>
                <a:lnTo>
                  <a:pt x="4531892" y="0"/>
                </a:lnTo>
                <a:lnTo>
                  <a:pt x="4531892" y="4531891"/>
                </a:lnTo>
                <a:lnTo>
                  <a:pt x="0" y="4531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71354" y="3243582"/>
            <a:ext cx="11295864" cy="83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  <a:spcBef>
                <a:spcPct val="0"/>
              </a:spcBef>
            </a:pPr>
            <a:r>
              <a:rPr lang="en-US" sz="4978" spc="786">
                <a:solidFill>
                  <a:srgbClr val="11100E"/>
                </a:solidFill>
                <a:latin typeface="DM Sans"/>
              </a:rPr>
              <a:t>IS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7327" y="6797843"/>
            <a:ext cx="4753987" cy="1495345"/>
          </a:xfrm>
          <a:custGeom>
            <a:avLst/>
            <a:gdLst/>
            <a:ahLst/>
            <a:cxnLst/>
            <a:rect r="r" b="b" t="t" l="l"/>
            <a:pathLst>
              <a:path h="1495345" w="4753987">
                <a:moveTo>
                  <a:pt x="0" y="0"/>
                </a:moveTo>
                <a:lnTo>
                  <a:pt x="4753988" y="0"/>
                </a:lnTo>
                <a:lnTo>
                  <a:pt x="4753988" y="1495345"/>
                </a:lnTo>
                <a:lnTo>
                  <a:pt x="0" y="149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571857" y="3718407"/>
            <a:ext cx="2991295" cy="2512688"/>
          </a:xfrm>
          <a:custGeom>
            <a:avLst/>
            <a:gdLst/>
            <a:ahLst/>
            <a:cxnLst/>
            <a:rect r="r" b="b" t="t" l="l"/>
            <a:pathLst>
              <a:path h="2512688" w="2991295">
                <a:moveTo>
                  <a:pt x="0" y="0"/>
                </a:moveTo>
                <a:lnTo>
                  <a:pt x="2991295" y="0"/>
                </a:lnTo>
                <a:lnTo>
                  <a:pt x="2991295" y="2512688"/>
                </a:lnTo>
                <a:lnTo>
                  <a:pt x="0" y="251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6897" y="6797843"/>
            <a:ext cx="4753987" cy="1495345"/>
          </a:xfrm>
          <a:custGeom>
            <a:avLst/>
            <a:gdLst/>
            <a:ahLst/>
            <a:cxnLst/>
            <a:rect r="r" b="b" t="t" l="l"/>
            <a:pathLst>
              <a:path h="1495345" w="4753987">
                <a:moveTo>
                  <a:pt x="0" y="0"/>
                </a:moveTo>
                <a:lnTo>
                  <a:pt x="4753987" y="0"/>
                </a:lnTo>
                <a:lnTo>
                  <a:pt x="4753987" y="1495345"/>
                </a:lnTo>
                <a:lnTo>
                  <a:pt x="0" y="149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7621427" y="3718407"/>
            <a:ext cx="2991295" cy="2512688"/>
          </a:xfrm>
          <a:custGeom>
            <a:avLst/>
            <a:gdLst/>
            <a:ahLst/>
            <a:cxnLst/>
            <a:rect r="r" b="b" t="t" l="l"/>
            <a:pathLst>
              <a:path h="2512688" w="2991295">
                <a:moveTo>
                  <a:pt x="0" y="0"/>
                </a:moveTo>
                <a:lnTo>
                  <a:pt x="2991295" y="0"/>
                </a:lnTo>
                <a:lnTo>
                  <a:pt x="2991295" y="2512688"/>
                </a:lnTo>
                <a:lnTo>
                  <a:pt x="0" y="251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16685" y="6797843"/>
            <a:ext cx="4753987" cy="1495345"/>
          </a:xfrm>
          <a:custGeom>
            <a:avLst/>
            <a:gdLst/>
            <a:ahLst/>
            <a:cxnLst/>
            <a:rect r="r" b="b" t="t" l="l"/>
            <a:pathLst>
              <a:path h="1495345" w="4753987">
                <a:moveTo>
                  <a:pt x="0" y="0"/>
                </a:moveTo>
                <a:lnTo>
                  <a:pt x="4753988" y="0"/>
                </a:lnTo>
                <a:lnTo>
                  <a:pt x="4753988" y="1495345"/>
                </a:lnTo>
                <a:lnTo>
                  <a:pt x="0" y="149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2671215" y="3718407"/>
            <a:ext cx="2991295" cy="2512688"/>
          </a:xfrm>
          <a:custGeom>
            <a:avLst/>
            <a:gdLst/>
            <a:ahLst/>
            <a:cxnLst/>
            <a:rect r="r" b="b" t="t" l="l"/>
            <a:pathLst>
              <a:path h="2512688" w="2991295">
                <a:moveTo>
                  <a:pt x="0" y="0"/>
                </a:moveTo>
                <a:lnTo>
                  <a:pt x="2991295" y="0"/>
                </a:lnTo>
                <a:lnTo>
                  <a:pt x="2991295" y="2512688"/>
                </a:lnTo>
                <a:lnTo>
                  <a:pt x="0" y="251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500489" y="-10335575"/>
            <a:ext cx="13357711" cy="13357711"/>
          </a:xfrm>
          <a:custGeom>
            <a:avLst/>
            <a:gdLst/>
            <a:ahLst/>
            <a:cxnLst/>
            <a:rect r="r" b="b" t="t" l="l"/>
            <a:pathLst>
              <a:path h="13357711" w="13357711">
                <a:moveTo>
                  <a:pt x="0" y="0"/>
                </a:moveTo>
                <a:lnTo>
                  <a:pt x="13357711" y="0"/>
                </a:lnTo>
                <a:lnTo>
                  <a:pt x="13357711" y="13357711"/>
                </a:lnTo>
                <a:lnTo>
                  <a:pt x="0" y="13357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11106" y="5379720"/>
            <a:ext cx="9524097" cy="9524097"/>
          </a:xfrm>
          <a:custGeom>
            <a:avLst/>
            <a:gdLst/>
            <a:ahLst/>
            <a:cxnLst/>
            <a:rect r="r" b="b" t="t" l="l"/>
            <a:pathLst>
              <a:path h="9524097" w="9524097">
                <a:moveTo>
                  <a:pt x="0" y="0"/>
                </a:moveTo>
                <a:lnTo>
                  <a:pt x="9524097" y="0"/>
                </a:lnTo>
                <a:lnTo>
                  <a:pt x="9524097" y="9524097"/>
                </a:lnTo>
                <a:lnTo>
                  <a:pt x="0" y="95240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01447" y="3847604"/>
            <a:ext cx="1532116" cy="1532116"/>
          </a:xfrm>
          <a:custGeom>
            <a:avLst/>
            <a:gdLst/>
            <a:ahLst/>
            <a:cxnLst/>
            <a:rect r="r" b="b" t="t" l="l"/>
            <a:pathLst>
              <a:path h="1532116" w="1532116">
                <a:moveTo>
                  <a:pt x="0" y="0"/>
                </a:moveTo>
                <a:lnTo>
                  <a:pt x="1532116" y="0"/>
                </a:lnTo>
                <a:lnTo>
                  <a:pt x="1532116" y="1532116"/>
                </a:lnTo>
                <a:lnTo>
                  <a:pt x="0" y="15321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51016" y="3847604"/>
            <a:ext cx="1532116" cy="1532116"/>
          </a:xfrm>
          <a:custGeom>
            <a:avLst/>
            <a:gdLst/>
            <a:ahLst/>
            <a:cxnLst/>
            <a:rect r="r" b="b" t="t" l="l"/>
            <a:pathLst>
              <a:path h="1532116" w="1532116">
                <a:moveTo>
                  <a:pt x="0" y="0"/>
                </a:moveTo>
                <a:lnTo>
                  <a:pt x="1532116" y="0"/>
                </a:lnTo>
                <a:lnTo>
                  <a:pt x="1532116" y="1532116"/>
                </a:lnTo>
                <a:lnTo>
                  <a:pt x="0" y="1532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00805" y="3847604"/>
            <a:ext cx="1532116" cy="1532116"/>
          </a:xfrm>
          <a:custGeom>
            <a:avLst/>
            <a:gdLst/>
            <a:ahLst/>
            <a:cxnLst/>
            <a:rect r="r" b="b" t="t" l="l"/>
            <a:pathLst>
              <a:path h="1532116" w="1532116">
                <a:moveTo>
                  <a:pt x="0" y="0"/>
                </a:moveTo>
                <a:lnTo>
                  <a:pt x="1532116" y="0"/>
                </a:lnTo>
                <a:lnTo>
                  <a:pt x="1532116" y="1532116"/>
                </a:lnTo>
                <a:lnTo>
                  <a:pt x="0" y="1532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73408" y="6816939"/>
            <a:ext cx="3379088" cy="343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3"/>
              </a:lnSpc>
              <a:spcBef>
                <a:spcPct val="0"/>
              </a:spcBef>
            </a:pPr>
            <a:r>
              <a:rPr lang="en-US" sz="2017" spc="197">
                <a:solidFill>
                  <a:srgbClr val="FFFFFF"/>
                </a:solidFill>
                <a:latin typeface="DM Sans Bold"/>
              </a:rPr>
              <a:t>Sostenibilità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41150" y="7385275"/>
            <a:ext cx="3443604" cy="50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  <a:r>
              <a:rPr lang="en-US" sz="1486" spc="145">
                <a:solidFill>
                  <a:srgbClr val="FFFFFF"/>
                </a:solidFill>
                <a:latin typeface="DM Sans"/>
              </a:rPr>
              <a:t> elimina completamente la necessità di carta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55459" y="6816939"/>
            <a:ext cx="3379088" cy="343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3"/>
              </a:lnSpc>
              <a:spcBef>
                <a:spcPct val="0"/>
              </a:spcBef>
            </a:pPr>
            <a:r>
              <a:rPr lang="en-US" sz="2017" spc="197">
                <a:solidFill>
                  <a:srgbClr val="FFFFFF"/>
                </a:solidFill>
                <a:latin typeface="DM Sans Bold"/>
              </a:rPr>
              <a:t>Bassi costi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09797" y="7333977"/>
            <a:ext cx="3273439" cy="55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5"/>
              </a:lnSpc>
              <a:spcBef>
                <a:spcPct val="0"/>
              </a:spcBef>
            </a:pPr>
            <a:r>
              <a:rPr lang="en-US" sz="1663" spc="163">
                <a:solidFill>
                  <a:srgbClr val="FFFFFF"/>
                </a:solidFill>
                <a:latin typeface="DM Sans"/>
              </a:rPr>
              <a:t>bassi costi rispetto alla concorrenza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78159" y="6816939"/>
            <a:ext cx="3379088" cy="343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3"/>
              </a:lnSpc>
              <a:spcBef>
                <a:spcPct val="0"/>
              </a:spcBef>
            </a:pPr>
            <a:r>
              <a:rPr lang="en-US" sz="2017" spc="197">
                <a:solidFill>
                  <a:srgbClr val="FFFFFF"/>
                </a:solidFill>
                <a:latin typeface="DM Sans Bold"/>
              </a:rPr>
              <a:t>Qualità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31525" y="7333977"/>
            <a:ext cx="3072355" cy="55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5"/>
              </a:lnSpc>
              <a:spcBef>
                <a:spcPct val="0"/>
              </a:spcBef>
            </a:pPr>
            <a:r>
              <a:rPr lang="en-US" sz="1663" spc="163">
                <a:solidFill>
                  <a:srgbClr val="FFFFFF"/>
                </a:solidFill>
                <a:latin typeface="DM Sans"/>
              </a:rPr>
              <a:t>revisione da parte di validator professionisti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7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07814" y="3638985"/>
            <a:ext cx="11872372" cy="256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17"/>
              </a:lnSpc>
              <a:spcBef>
                <a:spcPct val="0"/>
              </a:spcBef>
            </a:pPr>
            <a:r>
              <a:rPr lang="en-US" sz="13926" spc="793">
                <a:solidFill>
                  <a:srgbClr val="FFFFFF"/>
                </a:solidFill>
                <a:latin typeface="Codec Pro ExtraBold"/>
              </a:rPr>
              <a:t>EDITORIA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661692" y="6493158"/>
            <a:ext cx="5867521" cy="5867521"/>
          </a:xfrm>
          <a:custGeom>
            <a:avLst/>
            <a:gdLst/>
            <a:ahLst/>
            <a:cxnLst/>
            <a:rect r="r" b="b" t="t" l="l"/>
            <a:pathLst>
              <a:path h="5867521" w="5867521">
                <a:moveTo>
                  <a:pt x="0" y="0"/>
                </a:moveTo>
                <a:lnTo>
                  <a:pt x="5867521" y="0"/>
                </a:lnTo>
                <a:lnTo>
                  <a:pt x="5867521" y="5867521"/>
                </a:lnTo>
                <a:lnTo>
                  <a:pt x="0" y="5867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4488" y="-1713240"/>
            <a:ext cx="4788972" cy="4788972"/>
          </a:xfrm>
          <a:custGeom>
            <a:avLst/>
            <a:gdLst/>
            <a:ahLst/>
            <a:cxnLst/>
            <a:rect r="r" b="b" t="t" l="l"/>
            <a:pathLst>
              <a:path h="4788972" w="4788972">
                <a:moveTo>
                  <a:pt x="0" y="0"/>
                </a:moveTo>
                <a:lnTo>
                  <a:pt x="4788971" y="0"/>
                </a:lnTo>
                <a:lnTo>
                  <a:pt x="4788971" y="4788972"/>
                </a:lnTo>
                <a:lnTo>
                  <a:pt x="0" y="478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79979" y="5772852"/>
            <a:ext cx="10128041" cy="42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8"/>
              </a:lnSpc>
              <a:spcBef>
                <a:spcPct val="0"/>
              </a:spcBef>
            </a:pPr>
            <a:r>
              <a:rPr lang="en-US" sz="2549" spc="249">
                <a:solidFill>
                  <a:srgbClr val="FFFFFF"/>
                </a:solidFill>
                <a:latin typeface="DM Sans"/>
              </a:rPr>
              <a:t>Qualità delle pubblicazioni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1667" y="5753186"/>
            <a:ext cx="3170757" cy="6229175"/>
            <a:chOff x="0" y="0"/>
            <a:chExt cx="4064400" cy="798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381" cy="7984744"/>
            </a:xfrm>
            <a:custGeom>
              <a:avLst/>
              <a:gdLst/>
              <a:ahLst/>
              <a:cxnLst/>
              <a:rect r="r" b="b" t="t" l="l"/>
              <a:pathLst>
                <a:path h="7984744" w="4064381">
                  <a:moveTo>
                    <a:pt x="2587879" y="540893"/>
                  </a:moveTo>
                  <a:cubicBezTo>
                    <a:pt x="2427986" y="647573"/>
                    <a:pt x="2237740" y="700913"/>
                    <a:pt x="2032254" y="700913"/>
                  </a:cubicBezTo>
                  <a:cubicBezTo>
                    <a:pt x="1826768" y="700913"/>
                    <a:pt x="1636522" y="647573"/>
                    <a:pt x="1476629" y="540893"/>
                  </a:cubicBezTo>
                  <a:cubicBezTo>
                    <a:pt x="882904" y="182880"/>
                    <a:pt x="441452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64381" y="7984744"/>
                    <a:pt x="4064381" y="7984744"/>
                    <a:pt x="4064381" y="7984744"/>
                  </a:cubicBezTo>
                  <a:cubicBezTo>
                    <a:pt x="4064381" y="0"/>
                    <a:pt x="4064381" y="0"/>
                    <a:pt x="4064381" y="0"/>
                  </a:cubicBezTo>
                  <a:cubicBezTo>
                    <a:pt x="3622929" y="0"/>
                    <a:pt x="3181477" y="182880"/>
                    <a:pt x="2587752" y="540893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3719" y="5753186"/>
            <a:ext cx="3167948" cy="6229175"/>
            <a:chOff x="0" y="0"/>
            <a:chExt cx="4060800" cy="7984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0825" cy="7984744"/>
            </a:xfrm>
            <a:custGeom>
              <a:avLst/>
              <a:gdLst/>
              <a:ahLst/>
              <a:cxnLst/>
              <a:rect r="r" b="b" t="t" l="l"/>
              <a:pathLst>
                <a:path h="7984744" w="4060825">
                  <a:moveTo>
                    <a:pt x="2590419" y="540893"/>
                  </a:moveTo>
                  <a:cubicBezTo>
                    <a:pt x="2430399" y="647573"/>
                    <a:pt x="2239899" y="700913"/>
                    <a:pt x="2034286" y="700913"/>
                  </a:cubicBezTo>
                  <a:cubicBezTo>
                    <a:pt x="1828673" y="700913"/>
                    <a:pt x="1638173" y="647573"/>
                    <a:pt x="1470533" y="540893"/>
                  </a:cubicBezTo>
                  <a:cubicBezTo>
                    <a:pt x="876173" y="182880"/>
                    <a:pt x="441833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60825" y="7984744"/>
                    <a:pt x="4060825" y="7984744"/>
                    <a:pt x="4060825" y="7984744"/>
                  </a:cubicBezTo>
                  <a:cubicBezTo>
                    <a:pt x="4060825" y="0"/>
                    <a:pt x="4060825" y="0"/>
                    <a:pt x="4060825" y="0"/>
                  </a:cubicBezTo>
                  <a:cubicBezTo>
                    <a:pt x="3626612" y="0"/>
                    <a:pt x="3184652" y="182880"/>
                    <a:pt x="2590419" y="540893"/>
                  </a:cubicBezTo>
                  <a:close/>
                </a:path>
              </a:pathLst>
            </a:custGeom>
            <a:solidFill>
              <a:srgbClr val="F4C30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78018" y="5753186"/>
            <a:ext cx="3165701" cy="6229175"/>
            <a:chOff x="0" y="0"/>
            <a:chExt cx="4057920" cy="7984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57904" cy="7984744"/>
            </a:xfrm>
            <a:custGeom>
              <a:avLst/>
              <a:gdLst/>
              <a:ahLst/>
              <a:cxnLst/>
              <a:rect r="r" b="b" t="t" l="l"/>
              <a:pathLst>
                <a:path h="7984744" w="4057904">
                  <a:moveTo>
                    <a:pt x="2588514" y="540893"/>
                  </a:moveTo>
                  <a:cubicBezTo>
                    <a:pt x="2421001" y="647573"/>
                    <a:pt x="2230628" y="700913"/>
                    <a:pt x="2025142" y="700913"/>
                  </a:cubicBezTo>
                  <a:cubicBezTo>
                    <a:pt x="1819656" y="700913"/>
                    <a:pt x="1629283" y="647573"/>
                    <a:pt x="1469390" y="540893"/>
                  </a:cubicBezTo>
                  <a:cubicBezTo>
                    <a:pt x="875538" y="182880"/>
                    <a:pt x="433959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57904" y="7984744"/>
                    <a:pt x="4057904" y="7984744"/>
                    <a:pt x="4057904" y="7984744"/>
                  </a:cubicBezTo>
                  <a:cubicBezTo>
                    <a:pt x="4057904" y="0"/>
                    <a:pt x="4057904" y="0"/>
                    <a:pt x="4057904" y="0"/>
                  </a:cubicBezTo>
                  <a:cubicBezTo>
                    <a:pt x="3616325" y="0"/>
                    <a:pt x="3174746" y="182880"/>
                    <a:pt x="2588514" y="540893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805576" y="5753186"/>
            <a:ext cx="3172442" cy="6229175"/>
            <a:chOff x="0" y="0"/>
            <a:chExt cx="4066560" cy="7984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6540" cy="7984744"/>
            </a:xfrm>
            <a:custGeom>
              <a:avLst/>
              <a:gdLst/>
              <a:ahLst/>
              <a:cxnLst/>
              <a:rect r="r" b="b" t="t" l="l"/>
              <a:pathLst>
                <a:path h="7984744" w="4066540">
                  <a:moveTo>
                    <a:pt x="2589149" y="540893"/>
                  </a:moveTo>
                  <a:cubicBezTo>
                    <a:pt x="2429256" y="647573"/>
                    <a:pt x="2238883" y="700913"/>
                    <a:pt x="2033270" y="700913"/>
                  </a:cubicBezTo>
                  <a:cubicBezTo>
                    <a:pt x="1827657" y="700913"/>
                    <a:pt x="1637284" y="647573"/>
                    <a:pt x="1477391" y="540893"/>
                  </a:cubicBezTo>
                  <a:cubicBezTo>
                    <a:pt x="883412" y="182880"/>
                    <a:pt x="441706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66540" y="7984744"/>
                    <a:pt x="4066540" y="7984744"/>
                    <a:pt x="4066540" y="7984744"/>
                  </a:cubicBezTo>
                  <a:cubicBezTo>
                    <a:pt x="4066540" y="0"/>
                    <a:pt x="4066540" y="0"/>
                    <a:pt x="4066540" y="0"/>
                  </a:cubicBezTo>
                  <a:cubicBezTo>
                    <a:pt x="3624834" y="0"/>
                    <a:pt x="3183128" y="182880"/>
                    <a:pt x="2589149" y="540893"/>
                  </a:cubicBezTo>
                  <a:close/>
                </a:path>
              </a:pathLst>
            </a:custGeom>
            <a:solidFill>
              <a:srgbClr val="F4C30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695142" y="1028700"/>
            <a:ext cx="10897154" cy="904132"/>
            <a:chOff x="0" y="0"/>
            <a:chExt cx="2870032" cy="2381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70032" cy="238125"/>
            </a:xfrm>
            <a:custGeom>
              <a:avLst/>
              <a:gdLst/>
              <a:ahLst/>
              <a:cxnLst/>
              <a:rect r="r" b="b" t="t" l="l"/>
              <a:pathLst>
                <a:path h="238125" w="2870032">
                  <a:moveTo>
                    <a:pt x="0" y="0"/>
                  </a:moveTo>
                  <a:lnTo>
                    <a:pt x="2870032" y="0"/>
                  </a:lnTo>
                  <a:lnTo>
                    <a:pt x="2870032" y="238125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870032" cy="295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FFFFF"/>
                  </a:solidFill>
                  <a:latin typeface="DM Sans"/>
                </a:rPr>
                <a:t>REQUIREMENT ELICITATION &amp; ANALISYS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010854" y="7333943"/>
            <a:ext cx="2726630" cy="45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1"/>
              </a:lnSpc>
              <a:spcBef>
                <a:spcPct val="0"/>
              </a:spcBef>
            </a:pPr>
            <a:r>
              <a:rPr lang="en-US" sz="2733" spc="267">
                <a:solidFill>
                  <a:srgbClr val="FFFFFF"/>
                </a:solidFill>
                <a:latin typeface="DM Sans Bold"/>
              </a:rPr>
              <a:t>EBook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36350" y="7333943"/>
            <a:ext cx="2726630" cy="45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1"/>
              </a:lnSpc>
              <a:spcBef>
                <a:spcPct val="0"/>
              </a:spcBef>
            </a:pPr>
            <a:r>
              <a:rPr lang="en-US" sz="2733" spc="267">
                <a:solidFill>
                  <a:srgbClr val="FFFFFF"/>
                </a:solidFill>
                <a:latin typeface="DM Sans Bold"/>
              </a:rPr>
              <a:t>Proposal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00894" y="7333943"/>
            <a:ext cx="2726630" cy="45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1"/>
              </a:lnSpc>
              <a:spcBef>
                <a:spcPct val="0"/>
              </a:spcBef>
            </a:pPr>
            <a:r>
              <a:rPr lang="en-US" sz="2733" spc="267">
                <a:solidFill>
                  <a:srgbClr val="FFFFFF"/>
                </a:solidFill>
                <a:latin typeface="DM Sans Bold"/>
              </a:rPr>
              <a:t>Validator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68842" y="7333943"/>
            <a:ext cx="2726630" cy="45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1"/>
              </a:lnSpc>
              <a:spcBef>
                <a:spcPct val="0"/>
              </a:spcBef>
            </a:pPr>
            <a:r>
              <a:rPr lang="en-US" sz="2733" spc="267">
                <a:solidFill>
                  <a:srgbClr val="FFFFFF"/>
                </a:solidFill>
                <a:latin typeface="DM Sans Bold"/>
              </a:rPr>
              <a:t>Author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08589" y="7372043"/>
            <a:ext cx="3170757" cy="6229175"/>
            <a:chOff x="0" y="0"/>
            <a:chExt cx="4064400" cy="798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381" cy="7984744"/>
            </a:xfrm>
            <a:custGeom>
              <a:avLst/>
              <a:gdLst/>
              <a:ahLst/>
              <a:cxnLst/>
              <a:rect r="r" b="b" t="t" l="l"/>
              <a:pathLst>
                <a:path h="7984744" w="4064381">
                  <a:moveTo>
                    <a:pt x="2587879" y="540893"/>
                  </a:moveTo>
                  <a:cubicBezTo>
                    <a:pt x="2427986" y="647573"/>
                    <a:pt x="2237740" y="700913"/>
                    <a:pt x="2032254" y="700913"/>
                  </a:cubicBezTo>
                  <a:cubicBezTo>
                    <a:pt x="1826768" y="700913"/>
                    <a:pt x="1636522" y="647573"/>
                    <a:pt x="1476629" y="540893"/>
                  </a:cubicBezTo>
                  <a:cubicBezTo>
                    <a:pt x="882904" y="182880"/>
                    <a:pt x="441452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64381" y="7984744"/>
                    <a:pt x="4064381" y="7984744"/>
                    <a:pt x="4064381" y="7984744"/>
                  </a:cubicBezTo>
                  <a:cubicBezTo>
                    <a:pt x="4064381" y="0"/>
                    <a:pt x="4064381" y="0"/>
                    <a:pt x="4064381" y="0"/>
                  </a:cubicBezTo>
                  <a:cubicBezTo>
                    <a:pt x="3622929" y="0"/>
                    <a:pt x="3181477" y="182880"/>
                    <a:pt x="2587752" y="540893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3719" y="7372043"/>
            <a:ext cx="3167948" cy="6229175"/>
            <a:chOff x="0" y="0"/>
            <a:chExt cx="4060800" cy="7984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0825" cy="7984744"/>
            </a:xfrm>
            <a:custGeom>
              <a:avLst/>
              <a:gdLst/>
              <a:ahLst/>
              <a:cxnLst/>
              <a:rect r="r" b="b" t="t" l="l"/>
              <a:pathLst>
                <a:path h="7984744" w="4060825">
                  <a:moveTo>
                    <a:pt x="2590419" y="540893"/>
                  </a:moveTo>
                  <a:cubicBezTo>
                    <a:pt x="2430399" y="647573"/>
                    <a:pt x="2239899" y="700913"/>
                    <a:pt x="2034286" y="700913"/>
                  </a:cubicBezTo>
                  <a:cubicBezTo>
                    <a:pt x="1828673" y="700913"/>
                    <a:pt x="1638173" y="647573"/>
                    <a:pt x="1470533" y="540893"/>
                  </a:cubicBezTo>
                  <a:cubicBezTo>
                    <a:pt x="876173" y="182880"/>
                    <a:pt x="441833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60825" y="7984744"/>
                    <a:pt x="4060825" y="7984744"/>
                    <a:pt x="4060825" y="7984744"/>
                  </a:cubicBezTo>
                  <a:cubicBezTo>
                    <a:pt x="4060825" y="0"/>
                    <a:pt x="4060825" y="0"/>
                    <a:pt x="4060825" y="0"/>
                  </a:cubicBezTo>
                  <a:cubicBezTo>
                    <a:pt x="3626612" y="0"/>
                    <a:pt x="3184652" y="182880"/>
                    <a:pt x="2590419" y="540893"/>
                  </a:cubicBezTo>
                  <a:close/>
                </a:path>
              </a:pathLst>
            </a:custGeom>
            <a:solidFill>
              <a:srgbClr val="F4C30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78018" y="5753186"/>
            <a:ext cx="3165701" cy="6229175"/>
            <a:chOff x="0" y="0"/>
            <a:chExt cx="4057920" cy="7984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57904" cy="7984744"/>
            </a:xfrm>
            <a:custGeom>
              <a:avLst/>
              <a:gdLst/>
              <a:ahLst/>
              <a:cxnLst/>
              <a:rect r="r" b="b" t="t" l="l"/>
              <a:pathLst>
                <a:path h="7984744" w="4057904">
                  <a:moveTo>
                    <a:pt x="2588514" y="540893"/>
                  </a:moveTo>
                  <a:cubicBezTo>
                    <a:pt x="2421001" y="647573"/>
                    <a:pt x="2230628" y="700913"/>
                    <a:pt x="2025142" y="700913"/>
                  </a:cubicBezTo>
                  <a:cubicBezTo>
                    <a:pt x="1819656" y="700913"/>
                    <a:pt x="1629283" y="647573"/>
                    <a:pt x="1469390" y="540893"/>
                  </a:cubicBezTo>
                  <a:cubicBezTo>
                    <a:pt x="875538" y="182880"/>
                    <a:pt x="433959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57904" y="7984744"/>
                    <a:pt x="4057904" y="7984744"/>
                    <a:pt x="4057904" y="7984744"/>
                  </a:cubicBezTo>
                  <a:cubicBezTo>
                    <a:pt x="4057904" y="0"/>
                    <a:pt x="4057904" y="0"/>
                    <a:pt x="4057904" y="0"/>
                  </a:cubicBezTo>
                  <a:cubicBezTo>
                    <a:pt x="3616325" y="0"/>
                    <a:pt x="3174746" y="182880"/>
                    <a:pt x="2588514" y="540893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825783" y="7372043"/>
            <a:ext cx="3172442" cy="6229175"/>
            <a:chOff x="0" y="0"/>
            <a:chExt cx="4066560" cy="7984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6540" cy="7984744"/>
            </a:xfrm>
            <a:custGeom>
              <a:avLst/>
              <a:gdLst/>
              <a:ahLst/>
              <a:cxnLst/>
              <a:rect r="r" b="b" t="t" l="l"/>
              <a:pathLst>
                <a:path h="7984744" w="4066540">
                  <a:moveTo>
                    <a:pt x="2589149" y="540893"/>
                  </a:moveTo>
                  <a:cubicBezTo>
                    <a:pt x="2429256" y="647573"/>
                    <a:pt x="2238883" y="700913"/>
                    <a:pt x="2033270" y="700913"/>
                  </a:cubicBezTo>
                  <a:cubicBezTo>
                    <a:pt x="1827657" y="700913"/>
                    <a:pt x="1637284" y="647573"/>
                    <a:pt x="1477391" y="540893"/>
                  </a:cubicBezTo>
                  <a:cubicBezTo>
                    <a:pt x="883412" y="182880"/>
                    <a:pt x="441706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66540" y="7984744"/>
                    <a:pt x="4066540" y="7984744"/>
                    <a:pt x="4066540" y="7984744"/>
                  </a:cubicBezTo>
                  <a:cubicBezTo>
                    <a:pt x="4066540" y="0"/>
                    <a:pt x="4066540" y="0"/>
                    <a:pt x="4066540" y="0"/>
                  </a:cubicBezTo>
                  <a:cubicBezTo>
                    <a:pt x="3624834" y="0"/>
                    <a:pt x="3183128" y="182880"/>
                    <a:pt x="2589149" y="540893"/>
                  </a:cubicBezTo>
                  <a:close/>
                </a:path>
              </a:pathLst>
            </a:custGeom>
            <a:solidFill>
              <a:srgbClr val="F4C30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048689" y="7954598"/>
            <a:ext cx="2726630" cy="45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1"/>
              </a:lnSpc>
              <a:spcBef>
                <a:spcPct val="0"/>
              </a:spcBef>
            </a:pPr>
            <a:r>
              <a:rPr lang="en-US" sz="2733" spc="267">
                <a:solidFill>
                  <a:srgbClr val="FFFFFF"/>
                </a:solidFill>
                <a:latin typeface="DM Sans Bold"/>
              </a:rPr>
              <a:t>EBook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97554" y="6496882"/>
            <a:ext cx="2726630" cy="45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1"/>
              </a:lnSpc>
              <a:spcBef>
                <a:spcPct val="0"/>
              </a:spcBef>
            </a:pPr>
            <a:r>
              <a:rPr lang="en-US" sz="2733" spc="267">
                <a:solidFill>
                  <a:srgbClr val="FFFFFF"/>
                </a:solidFill>
                <a:latin typeface="DM Sans Bold"/>
              </a:rPr>
              <a:t>Proposal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1934" y="7954598"/>
            <a:ext cx="2726630" cy="45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1"/>
              </a:lnSpc>
              <a:spcBef>
                <a:spcPct val="0"/>
              </a:spcBef>
            </a:pPr>
            <a:r>
              <a:rPr lang="en-US" sz="2733" spc="267">
                <a:solidFill>
                  <a:srgbClr val="FFFFFF"/>
                </a:solidFill>
                <a:latin typeface="DM Sans Bold"/>
              </a:rPr>
              <a:t>Validator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68842" y="7954598"/>
            <a:ext cx="2726630" cy="45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1"/>
              </a:lnSpc>
              <a:spcBef>
                <a:spcPct val="0"/>
              </a:spcBef>
            </a:pPr>
            <a:r>
              <a:rPr lang="en-US" sz="2733" spc="267">
                <a:solidFill>
                  <a:srgbClr val="FFFFFF"/>
                </a:solidFill>
                <a:latin typeface="DM Sans Bold"/>
              </a:rPr>
              <a:t>Author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695142" y="1028700"/>
            <a:ext cx="10897154" cy="904132"/>
            <a:chOff x="0" y="0"/>
            <a:chExt cx="2870032" cy="2381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70032" cy="238125"/>
            </a:xfrm>
            <a:custGeom>
              <a:avLst/>
              <a:gdLst/>
              <a:ahLst/>
              <a:cxnLst/>
              <a:rect r="r" b="b" t="t" l="l"/>
              <a:pathLst>
                <a:path h="238125" w="2870032">
                  <a:moveTo>
                    <a:pt x="0" y="0"/>
                  </a:moveTo>
                  <a:lnTo>
                    <a:pt x="2870032" y="0"/>
                  </a:lnTo>
                  <a:lnTo>
                    <a:pt x="2870032" y="238125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870032" cy="295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FFFFF"/>
                  </a:solidFill>
                  <a:latin typeface="DM Sans"/>
                </a:rPr>
                <a:t>REQUIREMENT ELICITATION &amp; ANALISYS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2628" y="2637591"/>
            <a:ext cx="14022745" cy="6620709"/>
          </a:xfrm>
          <a:custGeom>
            <a:avLst/>
            <a:gdLst/>
            <a:ahLst/>
            <a:cxnLst/>
            <a:rect r="r" b="b" t="t" l="l"/>
            <a:pathLst>
              <a:path h="6620709" w="14022745">
                <a:moveTo>
                  <a:pt x="0" y="0"/>
                </a:moveTo>
                <a:lnTo>
                  <a:pt x="14022744" y="0"/>
                </a:lnTo>
                <a:lnTo>
                  <a:pt x="14022744" y="6620709"/>
                </a:lnTo>
                <a:lnTo>
                  <a:pt x="0" y="6620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344625"/>
            <a:ext cx="11872372" cy="164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927" spc="508">
                <a:solidFill>
                  <a:srgbClr val="F47C00"/>
                </a:solidFill>
                <a:latin typeface="Codec Pro ExtraBold"/>
              </a:rPr>
              <a:t>LA PROPOSTA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04845"/>
            <a:ext cx="18288000" cy="10043160"/>
          </a:xfrm>
          <a:custGeom>
            <a:avLst/>
            <a:gdLst/>
            <a:ahLst/>
            <a:cxnLst/>
            <a:rect r="r" b="b" t="t" l="l"/>
            <a:pathLst>
              <a:path h="10043160" w="18288000">
                <a:moveTo>
                  <a:pt x="0" y="0"/>
                </a:moveTo>
                <a:lnTo>
                  <a:pt x="18288000" y="0"/>
                </a:lnTo>
                <a:lnTo>
                  <a:pt x="18288000" y="10043160"/>
                </a:lnTo>
                <a:lnTo>
                  <a:pt x="0" y="10043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1825" y="96329"/>
            <a:ext cx="14744351" cy="93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5"/>
              </a:lnSpc>
              <a:spcBef>
                <a:spcPct val="0"/>
              </a:spcBef>
            </a:pPr>
            <a:r>
              <a:rPr lang="en-US" sz="5047" spc="287">
                <a:solidFill>
                  <a:srgbClr val="F47C00"/>
                </a:solidFill>
                <a:latin typeface="Codec Pro ExtraBold"/>
              </a:rPr>
              <a:t>CREAZIONE DI UNA PROPOSTA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7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1602" y="3638985"/>
            <a:ext cx="14344795" cy="256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17"/>
              </a:lnSpc>
              <a:spcBef>
                <a:spcPct val="0"/>
              </a:spcBef>
            </a:pPr>
            <a:r>
              <a:rPr lang="en-US" sz="13926" spc="793">
                <a:solidFill>
                  <a:srgbClr val="FFFFFF"/>
                </a:solidFill>
                <a:latin typeface="Codec Pro ExtraBold"/>
              </a:rPr>
              <a:t>ARCHITETTURA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661692" y="6493158"/>
            <a:ext cx="5867521" cy="5867521"/>
          </a:xfrm>
          <a:custGeom>
            <a:avLst/>
            <a:gdLst/>
            <a:ahLst/>
            <a:cxnLst/>
            <a:rect r="r" b="b" t="t" l="l"/>
            <a:pathLst>
              <a:path h="5867521" w="5867521">
                <a:moveTo>
                  <a:pt x="0" y="0"/>
                </a:moveTo>
                <a:lnTo>
                  <a:pt x="5867521" y="0"/>
                </a:lnTo>
                <a:lnTo>
                  <a:pt x="5867521" y="5867521"/>
                </a:lnTo>
                <a:lnTo>
                  <a:pt x="0" y="5867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4488" y="-1713240"/>
            <a:ext cx="4788972" cy="4788972"/>
          </a:xfrm>
          <a:custGeom>
            <a:avLst/>
            <a:gdLst/>
            <a:ahLst/>
            <a:cxnLst/>
            <a:rect r="r" b="b" t="t" l="l"/>
            <a:pathLst>
              <a:path h="4788972" w="4788972">
                <a:moveTo>
                  <a:pt x="0" y="0"/>
                </a:moveTo>
                <a:lnTo>
                  <a:pt x="4788971" y="0"/>
                </a:lnTo>
                <a:lnTo>
                  <a:pt x="4788971" y="4788972"/>
                </a:lnTo>
                <a:lnTo>
                  <a:pt x="0" y="478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5060" y="2626162"/>
            <a:ext cx="6632138" cy="6632138"/>
          </a:xfrm>
          <a:custGeom>
            <a:avLst/>
            <a:gdLst/>
            <a:ahLst/>
            <a:cxnLst/>
            <a:rect r="r" b="b" t="t" l="l"/>
            <a:pathLst>
              <a:path h="6632138" w="6632138">
                <a:moveTo>
                  <a:pt x="0" y="0"/>
                </a:moveTo>
                <a:lnTo>
                  <a:pt x="6632139" y="0"/>
                </a:lnTo>
                <a:lnTo>
                  <a:pt x="6632139" y="6632138"/>
                </a:lnTo>
                <a:lnTo>
                  <a:pt x="0" y="6632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60657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ARCHITETTURA DEL SISTEMA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-6308255" y="1194909"/>
            <a:ext cx="12186271" cy="9217252"/>
          </a:xfrm>
          <a:custGeom>
            <a:avLst/>
            <a:gdLst/>
            <a:ahLst/>
            <a:cxnLst/>
            <a:rect r="r" b="b" t="t" l="l"/>
            <a:pathLst>
              <a:path h="9217252" w="12186271">
                <a:moveTo>
                  <a:pt x="0" y="0"/>
                </a:moveTo>
                <a:lnTo>
                  <a:pt x="12186271" y="0"/>
                </a:lnTo>
                <a:lnTo>
                  <a:pt x="12186271" y="9217253"/>
                </a:lnTo>
                <a:lnTo>
                  <a:pt x="0" y="9217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07814" y="60657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ARCHITETTURA DEL SISTEMA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10800000">
            <a:off x="11883628" y="2626162"/>
            <a:ext cx="6974359" cy="2193753"/>
          </a:xfrm>
          <a:custGeom>
            <a:avLst/>
            <a:gdLst/>
            <a:ahLst/>
            <a:cxnLst/>
            <a:rect r="r" b="b" t="t" l="l"/>
            <a:pathLst>
              <a:path h="2193753" w="6974359">
                <a:moveTo>
                  <a:pt x="6974359" y="0"/>
                </a:moveTo>
                <a:lnTo>
                  <a:pt x="0" y="0"/>
                </a:lnTo>
                <a:lnTo>
                  <a:pt x="0" y="2193753"/>
                </a:lnTo>
                <a:lnTo>
                  <a:pt x="6974359" y="2193753"/>
                </a:lnTo>
                <a:lnTo>
                  <a:pt x="69743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26641" y="3399506"/>
            <a:ext cx="39958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FFF"/>
                </a:solidFill>
                <a:latin typeface="Open Sans Bold"/>
              </a:rPr>
              <a:t>Presentation layer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735060" y="2626162"/>
            <a:ext cx="6632138" cy="6632138"/>
          </a:xfrm>
          <a:custGeom>
            <a:avLst/>
            <a:gdLst/>
            <a:ahLst/>
            <a:cxnLst/>
            <a:rect r="r" b="b" t="t" l="l"/>
            <a:pathLst>
              <a:path h="6632138" w="6632138">
                <a:moveTo>
                  <a:pt x="0" y="0"/>
                </a:moveTo>
                <a:lnTo>
                  <a:pt x="6632139" y="0"/>
                </a:lnTo>
                <a:lnTo>
                  <a:pt x="6632139" y="6632138"/>
                </a:lnTo>
                <a:lnTo>
                  <a:pt x="0" y="6632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6308255" y="1194909"/>
            <a:ext cx="12186271" cy="9217252"/>
          </a:xfrm>
          <a:custGeom>
            <a:avLst/>
            <a:gdLst/>
            <a:ahLst/>
            <a:cxnLst/>
            <a:rect r="r" b="b" t="t" l="l"/>
            <a:pathLst>
              <a:path h="9217252" w="12186271">
                <a:moveTo>
                  <a:pt x="0" y="0"/>
                </a:moveTo>
                <a:lnTo>
                  <a:pt x="12186271" y="0"/>
                </a:lnTo>
                <a:lnTo>
                  <a:pt x="12186271" y="9217253"/>
                </a:lnTo>
                <a:lnTo>
                  <a:pt x="0" y="9217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07814" y="60657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ARCHITETTURA DEL SISTEMA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10800000">
            <a:off x="11883628" y="2626162"/>
            <a:ext cx="6974359" cy="2193753"/>
          </a:xfrm>
          <a:custGeom>
            <a:avLst/>
            <a:gdLst/>
            <a:ahLst/>
            <a:cxnLst/>
            <a:rect r="r" b="b" t="t" l="l"/>
            <a:pathLst>
              <a:path h="2193753" w="6974359">
                <a:moveTo>
                  <a:pt x="6974359" y="0"/>
                </a:moveTo>
                <a:lnTo>
                  <a:pt x="0" y="0"/>
                </a:lnTo>
                <a:lnTo>
                  <a:pt x="0" y="2193753"/>
                </a:lnTo>
                <a:lnTo>
                  <a:pt x="6974359" y="2193753"/>
                </a:lnTo>
                <a:lnTo>
                  <a:pt x="69743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26641" y="3399506"/>
            <a:ext cx="39958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FFF"/>
                </a:solidFill>
                <a:latin typeface="Open Sans Bold"/>
              </a:rPr>
              <a:t>Presentation layer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10800000">
            <a:off x="11883628" y="5220560"/>
            <a:ext cx="6974359" cy="2193753"/>
          </a:xfrm>
          <a:custGeom>
            <a:avLst/>
            <a:gdLst/>
            <a:ahLst/>
            <a:cxnLst/>
            <a:rect r="r" b="b" t="t" l="l"/>
            <a:pathLst>
              <a:path h="2193753" w="6974359">
                <a:moveTo>
                  <a:pt x="6974359" y="0"/>
                </a:moveTo>
                <a:lnTo>
                  <a:pt x="0" y="0"/>
                </a:lnTo>
                <a:lnTo>
                  <a:pt x="0" y="2193753"/>
                </a:lnTo>
                <a:lnTo>
                  <a:pt x="6974359" y="2193753"/>
                </a:lnTo>
                <a:lnTo>
                  <a:pt x="69743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82761" y="5993606"/>
            <a:ext cx="488357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FFF"/>
                </a:solidFill>
                <a:latin typeface="Open Sans Bold"/>
              </a:rPr>
              <a:t>Application Logic layer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735060" y="2626162"/>
            <a:ext cx="6632138" cy="6632138"/>
          </a:xfrm>
          <a:custGeom>
            <a:avLst/>
            <a:gdLst/>
            <a:ahLst/>
            <a:cxnLst/>
            <a:rect r="r" b="b" t="t" l="l"/>
            <a:pathLst>
              <a:path h="6632138" w="6632138">
                <a:moveTo>
                  <a:pt x="0" y="0"/>
                </a:moveTo>
                <a:lnTo>
                  <a:pt x="6632139" y="0"/>
                </a:lnTo>
                <a:lnTo>
                  <a:pt x="6632139" y="6632138"/>
                </a:lnTo>
                <a:lnTo>
                  <a:pt x="0" y="6632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6308255" y="1194909"/>
            <a:ext cx="12186271" cy="9217252"/>
          </a:xfrm>
          <a:custGeom>
            <a:avLst/>
            <a:gdLst/>
            <a:ahLst/>
            <a:cxnLst/>
            <a:rect r="r" b="b" t="t" l="l"/>
            <a:pathLst>
              <a:path h="9217252" w="12186271">
                <a:moveTo>
                  <a:pt x="0" y="0"/>
                </a:moveTo>
                <a:lnTo>
                  <a:pt x="12186271" y="0"/>
                </a:lnTo>
                <a:lnTo>
                  <a:pt x="12186271" y="9217253"/>
                </a:lnTo>
                <a:lnTo>
                  <a:pt x="0" y="9217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7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3951" y="6266220"/>
            <a:ext cx="273118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FFF"/>
                </a:solidFill>
                <a:latin typeface="DM Sans"/>
              </a:rPr>
              <a:t>Davide Amoruso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842739" y="1693691"/>
            <a:ext cx="7067306" cy="858407"/>
            <a:chOff x="0" y="0"/>
            <a:chExt cx="1861348" cy="2260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1348" cy="226082"/>
            </a:xfrm>
            <a:custGeom>
              <a:avLst/>
              <a:gdLst/>
              <a:ahLst/>
              <a:cxnLst/>
              <a:rect r="r" b="b" t="t" l="l"/>
              <a:pathLst>
                <a:path h="226082" w="1861348">
                  <a:moveTo>
                    <a:pt x="0" y="0"/>
                  </a:moveTo>
                  <a:lnTo>
                    <a:pt x="1861348" y="0"/>
                  </a:lnTo>
                  <a:lnTo>
                    <a:pt x="1861348" y="226082"/>
                  </a:lnTo>
                  <a:lnTo>
                    <a:pt x="0" y="226082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61348" cy="28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47C00"/>
                  </a:solidFill>
                  <a:latin typeface="DM Sans Bold"/>
                </a:rPr>
                <a:t>TEAM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6725075">
            <a:off x="11022136" y="-3505359"/>
            <a:ext cx="13976086" cy="9427505"/>
          </a:xfrm>
          <a:custGeom>
            <a:avLst/>
            <a:gdLst/>
            <a:ahLst/>
            <a:cxnLst/>
            <a:rect r="r" b="b" t="t" l="l"/>
            <a:pathLst>
              <a:path h="9427505" w="13976086">
                <a:moveTo>
                  <a:pt x="0" y="0"/>
                </a:moveTo>
                <a:lnTo>
                  <a:pt x="13976086" y="0"/>
                </a:lnTo>
                <a:lnTo>
                  <a:pt x="13976086" y="9427505"/>
                </a:lnTo>
                <a:lnTo>
                  <a:pt x="0" y="9427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25075">
            <a:off x="-9414813" y="2771668"/>
            <a:ext cx="13976086" cy="9427505"/>
          </a:xfrm>
          <a:custGeom>
            <a:avLst/>
            <a:gdLst/>
            <a:ahLst/>
            <a:cxnLst/>
            <a:rect r="r" b="b" t="t" l="l"/>
            <a:pathLst>
              <a:path h="9427505" w="13976086">
                <a:moveTo>
                  <a:pt x="0" y="0"/>
                </a:moveTo>
                <a:lnTo>
                  <a:pt x="13976086" y="0"/>
                </a:lnTo>
                <a:lnTo>
                  <a:pt x="13976086" y="9427505"/>
                </a:lnTo>
                <a:lnTo>
                  <a:pt x="0" y="9427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76382" y="3489922"/>
            <a:ext cx="2598753" cy="259875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10934" y="4789299"/>
            <a:ext cx="2598753" cy="259875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529636" y="4957319"/>
            <a:ext cx="2598753" cy="25987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05176" y="3201492"/>
            <a:ext cx="2598753" cy="259875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431077" y="3616379"/>
            <a:ext cx="1746951" cy="1768979"/>
          </a:xfrm>
          <a:custGeom>
            <a:avLst/>
            <a:gdLst/>
            <a:ahLst/>
            <a:cxnLst/>
            <a:rect r="r" b="b" t="t" l="l"/>
            <a:pathLst>
              <a:path h="1768979" w="1746951">
                <a:moveTo>
                  <a:pt x="0" y="0"/>
                </a:moveTo>
                <a:lnTo>
                  <a:pt x="1746952" y="0"/>
                </a:lnTo>
                <a:lnTo>
                  <a:pt x="1746952" y="1768979"/>
                </a:lnTo>
                <a:lnTo>
                  <a:pt x="0" y="1768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0" t="0" r="-63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18902" y="5093027"/>
            <a:ext cx="1982818" cy="1982818"/>
          </a:xfrm>
          <a:custGeom>
            <a:avLst/>
            <a:gdLst/>
            <a:ahLst/>
            <a:cxnLst/>
            <a:rect r="r" b="b" t="t" l="l"/>
            <a:pathLst>
              <a:path h="1982818" w="1982818">
                <a:moveTo>
                  <a:pt x="0" y="0"/>
                </a:moveTo>
                <a:lnTo>
                  <a:pt x="1982818" y="0"/>
                </a:lnTo>
                <a:lnTo>
                  <a:pt x="1982818" y="1982818"/>
                </a:lnTo>
                <a:lnTo>
                  <a:pt x="0" y="1982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870032" y="5297715"/>
            <a:ext cx="1917961" cy="1917961"/>
          </a:xfrm>
          <a:custGeom>
            <a:avLst/>
            <a:gdLst/>
            <a:ahLst/>
            <a:cxnLst/>
            <a:rect r="r" b="b" t="t" l="l"/>
            <a:pathLst>
              <a:path h="1917961" w="1917961">
                <a:moveTo>
                  <a:pt x="0" y="0"/>
                </a:moveTo>
                <a:lnTo>
                  <a:pt x="1917961" y="0"/>
                </a:lnTo>
                <a:lnTo>
                  <a:pt x="1917961" y="1917961"/>
                </a:lnTo>
                <a:lnTo>
                  <a:pt x="0" y="191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062198" y="3804059"/>
            <a:ext cx="1996186" cy="1996186"/>
          </a:xfrm>
          <a:custGeom>
            <a:avLst/>
            <a:gdLst/>
            <a:ahLst/>
            <a:cxnLst/>
            <a:rect r="r" b="b" t="t" l="l"/>
            <a:pathLst>
              <a:path h="1996186" w="1996186">
                <a:moveTo>
                  <a:pt x="0" y="0"/>
                </a:moveTo>
                <a:lnTo>
                  <a:pt x="1996186" y="0"/>
                </a:lnTo>
                <a:lnTo>
                  <a:pt x="1996186" y="1996186"/>
                </a:lnTo>
                <a:lnTo>
                  <a:pt x="0" y="1996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344719" y="7494945"/>
            <a:ext cx="273118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FFF"/>
                </a:solidFill>
                <a:latin typeface="DM Sans"/>
              </a:rPr>
              <a:t>Antonio Ambrosio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70020" y="5966770"/>
            <a:ext cx="326906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FFF"/>
                </a:solidFill>
                <a:latin typeface="DM Sans"/>
              </a:rPr>
              <a:t>Samuele Russo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67500" y="7693197"/>
            <a:ext cx="326906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FFF"/>
                </a:solidFill>
                <a:latin typeface="DM Sans"/>
              </a:rPr>
              <a:t>Alessandro Coppola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07814" y="60657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ARCHITETTURA DEL SISTEMA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10800000">
            <a:off x="11883628" y="2626162"/>
            <a:ext cx="6974359" cy="2193753"/>
          </a:xfrm>
          <a:custGeom>
            <a:avLst/>
            <a:gdLst/>
            <a:ahLst/>
            <a:cxnLst/>
            <a:rect r="r" b="b" t="t" l="l"/>
            <a:pathLst>
              <a:path h="2193753" w="6974359">
                <a:moveTo>
                  <a:pt x="6974359" y="0"/>
                </a:moveTo>
                <a:lnTo>
                  <a:pt x="0" y="0"/>
                </a:lnTo>
                <a:lnTo>
                  <a:pt x="0" y="2193753"/>
                </a:lnTo>
                <a:lnTo>
                  <a:pt x="6974359" y="2193753"/>
                </a:lnTo>
                <a:lnTo>
                  <a:pt x="69743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26641" y="3399506"/>
            <a:ext cx="39958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FFF"/>
                </a:solidFill>
                <a:latin typeface="Open Sans Bold"/>
              </a:rPr>
              <a:t>Presentation layer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10800000">
            <a:off x="11883628" y="5220560"/>
            <a:ext cx="6974359" cy="2193753"/>
          </a:xfrm>
          <a:custGeom>
            <a:avLst/>
            <a:gdLst/>
            <a:ahLst/>
            <a:cxnLst/>
            <a:rect r="r" b="b" t="t" l="l"/>
            <a:pathLst>
              <a:path h="2193753" w="6974359">
                <a:moveTo>
                  <a:pt x="6974359" y="0"/>
                </a:moveTo>
                <a:lnTo>
                  <a:pt x="0" y="0"/>
                </a:lnTo>
                <a:lnTo>
                  <a:pt x="0" y="2193753"/>
                </a:lnTo>
                <a:lnTo>
                  <a:pt x="6974359" y="2193753"/>
                </a:lnTo>
                <a:lnTo>
                  <a:pt x="69743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82761" y="5993606"/>
            <a:ext cx="488357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FFF"/>
                </a:solidFill>
                <a:latin typeface="Open Sans Bold"/>
              </a:rPr>
              <a:t>Application Logic layer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10800000">
            <a:off x="11883628" y="7814363"/>
            <a:ext cx="6974359" cy="2193753"/>
          </a:xfrm>
          <a:custGeom>
            <a:avLst/>
            <a:gdLst/>
            <a:ahLst/>
            <a:cxnLst/>
            <a:rect r="r" b="b" t="t" l="l"/>
            <a:pathLst>
              <a:path h="2193753" w="6974359">
                <a:moveTo>
                  <a:pt x="6974359" y="0"/>
                </a:moveTo>
                <a:lnTo>
                  <a:pt x="0" y="0"/>
                </a:lnTo>
                <a:lnTo>
                  <a:pt x="0" y="2193753"/>
                </a:lnTo>
                <a:lnTo>
                  <a:pt x="6974359" y="2193753"/>
                </a:lnTo>
                <a:lnTo>
                  <a:pt x="69743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945815" y="8587707"/>
            <a:ext cx="28499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FFF"/>
                </a:solidFill>
                <a:latin typeface="Open Sans Bold"/>
              </a:rPr>
              <a:t>Storage layer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35060" y="2626162"/>
            <a:ext cx="6632138" cy="6632138"/>
          </a:xfrm>
          <a:custGeom>
            <a:avLst/>
            <a:gdLst/>
            <a:ahLst/>
            <a:cxnLst/>
            <a:rect r="r" b="b" t="t" l="l"/>
            <a:pathLst>
              <a:path h="6632138" w="6632138">
                <a:moveTo>
                  <a:pt x="0" y="0"/>
                </a:moveTo>
                <a:lnTo>
                  <a:pt x="6632139" y="0"/>
                </a:lnTo>
                <a:lnTo>
                  <a:pt x="6632139" y="6632138"/>
                </a:lnTo>
                <a:lnTo>
                  <a:pt x="0" y="6632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-6308255" y="1194909"/>
            <a:ext cx="12186271" cy="9217252"/>
          </a:xfrm>
          <a:custGeom>
            <a:avLst/>
            <a:gdLst/>
            <a:ahLst/>
            <a:cxnLst/>
            <a:rect r="r" b="b" t="t" l="l"/>
            <a:pathLst>
              <a:path h="9217252" w="12186271">
                <a:moveTo>
                  <a:pt x="0" y="0"/>
                </a:moveTo>
                <a:lnTo>
                  <a:pt x="12186271" y="0"/>
                </a:lnTo>
                <a:lnTo>
                  <a:pt x="12186271" y="9217253"/>
                </a:lnTo>
                <a:lnTo>
                  <a:pt x="0" y="9217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7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1602" y="3734235"/>
            <a:ext cx="14344795" cy="20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40"/>
              </a:lnSpc>
              <a:spcBef>
                <a:spcPct val="0"/>
              </a:spcBef>
            </a:pPr>
            <a:r>
              <a:rPr lang="en-US" sz="10826" spc="617">
                <a:solidFill>
                  <a:srgbClr val="FFFFFF"/>
                </a:solidFill>
                <a:latin typeface="Codec Pro ExtraBold"/>
              </a:rPr>
              <a:t>DECOMPOSIZIONE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661692" y="6493158"/>
            <a:ext cx="5867521" cy="5867521"/>
          </a:xfrm>
          <a:custGeom>
            <a:avLst/>
            <a:gdLst/>
            <a:ahLst/>
            <a:cxnLst/>
            <a:rect r="r" b="b" t="t" l="l"/>
            <a:pathLst>
              <a:path h="5867521" w="5867521">
                <a:moveTo>
                  <a:pt x="0" y="0"/>
                </a:moveTo>
                <a:lnTo>
                  <a:pt x="5867521" y="0"/>
                </a:lnTo>
                <a:lnTo>
                  <a:pt x="5867521" y="5867521"/>
                </a:lnTo>
                <a:lnTo>
                  <a:pt x="0" y="5867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4488" y="-1713240"/>
            <a:ext cx="4788972" cy="4788972"/>
          </a:xfrm>
          <a:custGeom>
            <a:avLst/>
            <a:gdLst/>
            <a:ahLst/>
            <a:cxnLst/>
            <a:rect r="r" b="b" t="t" l="l"/>
            <a:pathLst>
              <a:path h="4788972" w="4788972">
                <a:moveTo>
                  <a:pt x="0" y="0"/>
                </a:moveTo>
                <a:lnTo>
                  <a:pt x="4788971" y="0"/>
                </a:lnTo>
                <a:lnTo>
                  <a:pt x="4788971" y="4788972"/>
                </a:lnTo>
                <a:lnTo>
                  <a:pt x="0" y="478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399" y="1980189"/>
            <a:ext cx="18364798" cy="7278111"/>
          </a:xfrm>
          <a:custGeom>
            <a:avLst/>
            <a:gdLst/>
            <a:ahLst/>
            <a:cxnLst/>
            <a:rect r="r" b="b" t="t" l="l"/>
            <a:pathLst>
              <a:path h="7278111" w="18364798">
                <a:moveTo>
                  <a:pt x="0" y="0"/>
                </a:moveTo>
                <a:lnTo>
                  <a:pt x="18364798" y="0"/>
                </a:lnTo>
                <a:lnTo>
                  <a:pt x="18364798" y="7278111"/>
                </a:lnTo>
                <a:lnTo>
                  <a:pt x="0" y="727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36531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SYSTEM DECOMPOSITION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399" y="1980189"/>
            <a:ext cx="18364798" cy="7278111"/>
          </a:xfrm>
          <a:custGeom>
            <a:avLst/>
            <a:gdLst/>
            <a:ahLst/>
            <a:cxnLst/>
            <a:rect r="r" b="b" t="t" l="l"/>
            <a:pathLst>
              <a:path h="7278111" w="18364798">
                <a:moveTo>
                  <a:pt x="0" y="0"/>
                </a:moveTo>
                <a:lnTo>
                  <a:pt x="18364798" y="0"/>
                </a:lnTo>
                <a:lnTo>
                  <a:pt x="18364798" y="7278111"/>
                </a:lnTo>
                <a:lnTo>
                  <a:pt x="0" y="727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36531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SYSTEM DECOMPOSITION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399" y="1980189"/>
            <a:ext cx="18364798" cy="7278111"/>
          </a:xfrm>
          <a:custGeom>
            <a:avLst/>
            <a:gdLst/>
            <a:ahLst/>
            <a:cxnLst/>
            <a:rect r="r" b="b" t="t" l="l"/>
            <a:pathLst>
              <a:path h="7278111" w="18364798">
                <a:moveTo>
                  <a:pt x="0" y="0"/>
                </a:moveTo>
                <a:lnTo>
                  <a:pt x="18364798" y="0"/>
                </a:lnTo>
                <a:lnTo>
                  <a:pt x="18364798" y="7278111"/>
                </a:lnTo>
                <a:lnTo>
                  <a:pt x="0" y="727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36531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SYSTEM DECOMPOSITION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399" y="1980189"/>
            <a:ext cx="18364798" cy="7278111"/>
          </a:xfrm>
          <a:custGeom>
            <a:avLst/>
            <a:gdLst/>
            <a:ahLst/>
            <a:cxnLst/>
            <a:rect r="r" b="b" t="t" l="l"/>
            <a:pathLst>
              <a:path h="7278111" w="18364798">
                <a:moveTo>
                  <a:pt x="0" y="0"/>
                </a:moveTo>
                <a:lnTo>
                  <a:pt x="18364798" y="0"/>
                </a:lnTo>
                <a:lnTo>
                  <a:pt x="18364798" y="7278111"/>
                </a:lnTo>
                <a:lnTo>
                  <a:pt x="0" y="727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36531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SYSTEM DECOMPOSITION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399" y="1980189"/>
            <a:ext cx="18364798" cy="7278111"/>
          </a:xfrm>
          <a:custGeom>
            <a:avLst/>
            <a:gdLst/>
            <a:ahLst/>
            <a:cxnLst/>
            <a:rect r="r" b="b" t="t" l="l"/>
            <a:pathLst>
              <a:path h="7278111" w="18364798">
                <a:moveTo>
                  <a:pt x="0" y="0"/>
                </a:moveTo>
                <a:lnTo>
                  <a:pt x="18364798" y="0"/>
                </a:lnTo>
                <a:lnTo>
                  <a:pt x="18364798" y="7278111"/>
                </a:lnTo>
                <a:lnTo>
                  <a:pt x="0" y="727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36531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SYSTEM DECOMPOSITION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399" y="1980189"/>
            <a:ext cx="18364798" cy="7278111"/>
          </a:xfrm>
          <a:custGeom>
            <a:avLst/>
            <a:gdLst/>
            <a:ahLst/>
            <a:cxnLst/>
            <a:rect r="r" b="b" t="t" l="l"/>
            <a:pathLst>
              <a:path h="7278111" w="18364798">
                <a:moveTo>
                  <a:pt x="0" y="0"/>
                </a:moveTo>
                <a:lnTo>
                  <a:pt x="18364798" y="0"/>
                </a:lnTo>
                <a:lnTo>
                  <a:pt x="18364798" y="7278111"/>
                </a:lnTo>
                <a:lnTo>
                  <a:pt x="0" y="727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36531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SYSTEM DECOMPOSITION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95407"/>
            <a:ext cx="18288000" cy="7006905"/>
          </a:xfrm>
          <a:custGeom>
            <a:avLst/>
            <a:gdLst/>
            <a:ahLst/>
            <a:cxnLst/>
            <a:rect r="r" b="b" t="t" l="l"/>
            <a:pathLst>
              <a:path h="7006905" w="18288000">
                <a:moveTo>
                  <a:pt x="0" y="0"/>
                </a:moveTo>
                <a:lnTo>
                  <a:pt x="18288000" y="0"/>
                </a:lnTo>
                <a:lnTo>
                  <a:pt x="18288000" y="7006905"/>
                </a:lnTo>
                <a:lnTo>
                  <a:pt x="0" y="700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9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36531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SYSTEM DECOMPOSITION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95407"/>
            <a:ext cx="18288000" cy="7006905"/>
          </a:xfrm>
          <a:custGeom>
            <a:avLst/>
            <a:gdLst/>
            <a:ahLst/>
            <a:cxnLst/>
            <a:rect r="r" b="b" t="t" l="l"/>
            <a:pathLst>
              <a:path h="7006905" w="18288000">
                <a:moveTo>
                  <a:pt x="0" y="0"/>
                </a:moveTo>
                <a:lnTo>
                  <a:pt x="18288000" y="0"/>
                </a:lnTo>
                <a:lnTo>
                  <a:pt x="18288000" y="7006905"/>
                </a:lnTo>
                <a:lnTo>
                  <a:pt x="0" y="700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" r="0" b="-4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36531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SYSTEM DECOMPOSITION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27960" y="2897268"/>
            <a:ext cx="8013699" cy="465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334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DM Sans"/>
              </a:rPr>
              <a:t> Introduzione</a:t>
            </a:r>
          </a:p>
          <a:p>
            <a:pPr marL="706334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DM Sans"/>
              </a:rPr>
              <a:t> Proposal</a:t>
            </a:r>
          </a:p>
          <a:p>
            <a:pPr marL="706334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DM Sans"/>
              </a:rPr>
              <a:t> Architettura del sistema</a:t>
            </a:r>
          </a:p>
          <a:p>
            <a:pPr marL="706334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DM Sans"/>
              </a:rPr>
              <a:t> System Decomposition </a:t>
            </a:r>
          </a:p>
          <a:p>
            <a:pPr marL="706334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DM Sans"/>
              </a:rPr>
              <a:t> Interazione con sistemi esterni</a:t>
            </a:r>
          </a:p>
          <a:p>
            <a:pPr marL="706334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DM Sans"/>
              </a:rPr>
              <a:t> Testing</a:t>
            </a:r>
          </a:p>
          <a:p>
            <a:pPr algn="l">
              <a:lnSpc>
                <a:spcPts val="5332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5864313" y="1894618"/>
            <a:ext cx="5178412" cy="858407"/>
            <a:chOff x="0" y="0"/>
            <a:chExt cx="1363862" cy="2260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3862" cy="226082"/>
            </a:xfrm>
            <a:custGeom>
              <a:avLst/>
              <a:gdLst/>
              <a:ahLst/>
              <a:cxnLst/>
              <a:rect r="r" b="b" t="t" l="l"/>
              <a:pathLst>
                <a:path h="226082" w="1363862">
                  <a:moveTo>
                    <a:pt x="0" y="0"/>
                  </a:moveTo>
                  <a:lnTo>
                    <a:pt x="1363862" y="0"/>
                  </a:lnTo>
                  <a:lnTo>
                    <a:pt x="1363862" y="226082"/>
                  </a:lnTo>
                  <a:lnTo>
                    <a:pt x="0" y="226082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363862" cy="30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34"/>
                </a:lnSpc>
                <a:spcBef>
                  <a:spcPct val="0"/>
                </a:spcBef>
              </a:pPr>
              <a:r>
                <a:rPr lang="en-US" sz="4010" spc="862">
                  <a:solidFill>
                    <a:srgbClr val="FFFFFF"/>
                  </a:solidFill>
                  <a:latin typeface="DM Sans"/>
                </a:rPr>
                <a:t>OVERVIEW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4300298" y="1112840"/>
            <a:ext cx="10657996" cy="8061320"/>
          </a:xfrm>
          <a:custGeom>
            <a:avLst/>
            <a:gdLst/>
            <a:ahLst/>
            <a:cxnLst/>
            <a:rect r="r" b="b" t="t" l="l"/>
            <a:pathLst>
              <a:path h="8061320" w="10657996">
                <a:moveTo>
                  <a:pt x="0" y="0"/>
                </a:moveTo>
                <a:lnTo>
                  <a:pt x="10657996" y="0"/>
                </a:lnTo>
                <a:lnTo>
                  <a:pt x="10657996" y="8061320"/>
                </a:lnTo>
                <a:lnTo>
                  <a:pt x="0" y="8061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041523">
            <a:off x="13364829" y="-716429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95407"/>
            <a:ext cx="18288000" cy="7006905"/>
          </a:xfrm>
          <a:custGeom>
            <a:avLst/>
            <a:gdLst/>
            <a:ahLst/>
            <a:cxnLst/>
            <a:rect r="r" b="b" t="t" l="l"/>
            <a:pathLst>
              <a:path h="7006905" w="18288000">
                <a:moveTo>
                  <a:pt x="0" y="0"/>
                </a:moveTo>
                <a:lnTo>
                  <a:pt x="18288000" y="0"/>
                </a:lnTo>
                <a:lnTo>
                  <a:pt x="18288000" y="7006905"/>
                </a:lnTo>
                <a:lnTo>
                  <a:pt x="0" y="700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" r="0" b="-4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36531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SYSTEM DECOMPOSITION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92061"/>
            <a:ext cx="18288000" cy="8529277"/>
          </a:xfrm>
          <a:custGeom>
            <a:avLst/>
            <a:gdLst/>
            <a:ahLst/>
            <a:cxnLst/>
            <a:rect r="r" b="b" t="t" l="l"/>
            <a:pathLst>
              <a:path h="8529277" w="18288000">
                <a:moveTo>
                  <a:pt x="0" y="0"/>
                </a:moveTo>
                <a:lnTo>
                  <a:pt x="18288000" y="0"/>
                </a:lnTo>
                <a:lnTo>
                  <a:pt x="18288000" y="8529277"/>
                </a:lnTo>
                <a:lnTo>
                  <a:pt x="0" y="852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814" y="36531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SYSTEM DECOMPOSITION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92061"/>
            <a:ext cx="18288000" cy="8529277"/>
          </a:xfrm>
          <a:custGeom>
            <a:avLst/>
            <a:gdLst/>
            <a:ahLst/>
            <a:cxnLst/>
            <a:rect r="r" b="b" t="t" l="l"/>
            <a:pathLst>
              <a:path h="8529277" w="18288000">
                <a:moveTo>
                  <a:pt x="0" y="0"/>
                </a:moveTo>
                <a:lnTo>
                  <a:pt x="18288000" y="0"/>
                </a:lnTo>
                <a:lnTo>
                  <a:pt x="18288000" y="8529277"/>
                </a:lnTo>
                <a:lnTo>
                  <a:pt x="0" y="852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685969" y="3779310"/>
            <a:ext cx="8916062" cy="2728380"/>
          </a:xfrm>
          <a:custGeom>
            <a:avLst/>
            <a:gdLst/>
            <a:ahLst/>
            <a:cxnLst/>
            <a:rect r="r" b="b" t="t" l="l"/>
            <a:pathLst>
              <a:path h="2728380" w="8916062">
                <a:moveTo>
                  <a:pt x="0" y="0"/>
                </a:moveTo>
                <a:lnTo>
                  <a:pt x="8916062" y="0"/>
                </a:lnTo>
                <a:lnTo>
                  <a:pt x="8916062" y="2728380"/>
                </a:lnTo>
                <a:lnTo>
                  <a:pt x="0" y="272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437" t="-495992" r="-70267" b="-100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07814" y="365314"/>
            <a:ext cx="11872372" cy="11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6127" spc="349">
                <a:solidFill>
                  <a:srgbClr val="F47C00"/>
                </a:solidFill>
                <a:latin typeface="Codec Pro ExtraBold"/>
              </a:rPr>
              <a:t>SYSTEM DECOMPOSITION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05414" y="-3741011"/>
            <a:ext cx="10901093" cy="10901093"/>
          </a:xfrm>
          <a:custGeom>
            <a:avLst/>
            <a:gdLst/>
            <a:ahLst/>
            <a:cxnLst/>
            <a:rect r="r" b="b" t="t" l="l"/>
            <a:pathLst>
              <a:path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16323" y="7160081"/>
            <a:ext cx="3016336" cy="1033557"/>
            <a:chOff x="0" y="0"/>
            <a:chExt cx="941463" cy="322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1463" cy="322595"/>
            </a:xfrm>
            <a:custGeom>
              <a:avLst/>
              <a:gdLst/>
              <a:ahLst/>
              <a:cxnLst/>
              <a:rect r="r" b="b" t="t" l="l"/>
              <a:pathLst>
                <a:path h="322595" w="941463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000000"/>
                  </a:solidFill>
                  <a:latin typeface="Canva Sans 2"/>
                </a:rPr>
                <a:t>Database Relazionale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03974" y="7160081"/>
            <a:ext cx="3016336" cy="1033557"/>
            <a:chOff x="0" y="0"/>
            <a:chExt cx="941463" cy="3225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1463" cy="322595"/>
            </a:xfrm>
            <a:custGeom>
              <a:avLst/>
              <a:gdLst/>
              <a:ahLst/>
              <a:cxnLst/>
              <a:rect r="r" b="b" t="t" l="l"/>
              <a:pathLst>
                <a:path h="322595" w="941463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000000"/>
                  </a:solidFill>
                  <a:latin typeface="Canva Sans 2"/>
                </a:rPr>
                <a:t>FileSystem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335306" y="8594810"/>
            <a:ext cx="4769224" cy="2384612"/>
          </a:xfrm>
          <a:custGeom>
            <a:avLst/>
            <a:gdLst/>
            <a:ahLst/>
            <a:cxnLst/>
            <a:rect r="r" b="b" t="t" l="l"/>
            <a:pathLst>
              <a:path h="2384612" w="4769224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47632" y="4814513"/>
            <a:ext cx="1929019" cy="1929019"/>
          </a:xfrm>
          <a:custGeom>
            <a:avLst/>
            <a:gdLst/>
            <a:ahLst/>
            <a:cxnLst/>
            <a:rect r="r" b="b" t="t" l="l"/>
            <a:pathLst>
              <a:path h="1929019" w="1929019">
                <a:moveTo>
                  <a:pt x="0" y="0"/>
                </a:moveTo>
                <a:lnTo>
                  <a:pt x="1929019" y="0"/>
                </a:lnTo>
                <a:lnTo>
                  <a:pt x="1929019" y="1929019"/>
                </a:lnTo>
                <a:lnTo>
                  <a:pt x="0" y="1929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59689" y="4814513"/>
            <a:ext cx="1929604" cy="1929604"/>
          </a:xfrm>
          <a:custGeom>
            <a:avLst/>
            <a:gdLst/>
            <a:ahLst/>
            <a:cxnLst/>
            <a:rect r="r" b="b" t="t" l="l"/>
            <a:pathLst>
              <a:path h="1929604" w="1929604">
                <a:moveTo>
                  <a:pt x="0" y="0"/>
                </a:moveTo>
                <a:lnTo>
                  <a:pt x="1929604" y="0"/>
                </a:lnTo>
                <a:lnTo>
                  <a:pt x="1929604" y="1929604"/>
                </a:lnTo>
                <a:lnTo>
                  <a:pt x="0" y="192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95355" y="2543176"/>
            <a:ext cx="775020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Gestione della persistenza ibrida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57250"/>
            <a:ext cx="7483515" cy="168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799"/>
              </a:lnSpc>
              <a:spcBef>
                <a:spcPct val="0"/>
              </a:spcBef>
            </a:pPr>
            <a:r>
              <a:rPr lang="en-US" sz="9999" spc="499">
                <a:solidFill>
                  <a:srgbClr val="F47C00"/>
                </a:solidFill>
                <a:latin typeface="Canva Sans 1 Bold"/>
              </a:rPr>
              <a:t>HYBRID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5738" y="4172096"/>
            <a:ext cx="1003961" cy="64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76"/>
              </a:lnSpc>
              <a:spcBef>
                <a:spcPct val="0"/>
              </a:spcBef>
            </a:pPr>
            <a:r>
              <a:rPr lang="en-US" sz="3823">
                <a:solidFill>
                  <a:srgbClr val="FFFFFF"/>
                </a:solidFill>
                <a:latin typeface="Canva Sans 1 Bold"/>
              </a:rPr>
              <a:t>01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7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61692" y="6493158"/>
            <a:ext cx="5867521" cy="5867521"/>
          </a:xfrm>
          <a:custGeom>
            <a:avLst/>
            <a:gdLst/>
            <a:ahLst/>
            <a:cxnLst/>
            <a:rect r="r" b="b" t="t" l="l"/>
            <a:pathLst>
              <a:path h="5867521" w="5867521">
                <a:moveTo>
                  <a:pt x="0" y="0"/>
                </a:moveTo>
                <a:lnTo>
                  <a:pt x="5867521" y="0"/>
                </a:lnTo>
                <a:lnTo>
                  <a:pt x="5867521" y="5867521"/>
                </a:lnTo>
                <a:lnTo>
                  <a:pt x="0" y="5867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4488" y="-1713240"/>
            <a:ext cx="4788972" cy="4788972"/>
          </a:xfrm>
          <a:custGeom>
            <a:avLst/>
            <a:gdLst/>
            <a:ahLst/>
            <a:cxnLst/>
            <a:rect r="r" b="b" t="t" l="l"/>
            <a:pathLst>
              <a:path h="4788972" w="4788972">
                <a:moveTo>
                  <a:pt x="0" y="0"/>
                </a:moveTo>
                <a:lnTo>
                  <a:pt x="4788971" y="0"/>
                </a:lnTo>
                <a:lnTo>
                  <a:pt x="4788971" y="4788972"/>
                </a:lnTo>
                <a:lnTo>
                  <a:pt x="0" y="478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71602" y="3839010"/>
            <a:ext cx="14344795" cy="274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26"/>
              </a:lnSpc>
              <a:spcBef>
                <a:spcPct val="0"/>
              </a:spcBef>
            </a:pPr>
            <a:r>
              <a:rPr lang="en-US" sz="7627" spc="434">
                <a:solidFill>
                  <a:srgbClr val="FFFFFF"/>
                </a:solidFill>
                <a:latin typeface="Codec Pro ExtraBold"/>
              </a:rPr>
              <a:t>INTERAZIONI CON ALTRI SISTEMI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-6310171"/>
            <a:ext cx="18288000" cy="12664275"/>
          </a:xfrm>
          <a:custGeom>
            <a:avLst/>
            <a:gdLst/>
            <a:ahLst/>
            <a:cxnLst/>
            <a:rect r="r" b="b" t="t" l="l"/>
            <a:pathLst>
              <a:path h="12664275" w="18288000">
                <a:moveTo>
                  <a:pt x="0" y="0"/>
                </a:moveTo>
                <a:lnTo>
                  <a:pt x="18288000" y="0"/>
                </a:lnTo>
                <a:lnTo>
                  <a:pt x="18288000" y="12664274"/>
                </a:lnTo>
                <a:lnTo>
                  <a:pt x="0" y="12664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48" b="-96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8290" y="454826"/>
            <a:ext cx="17271420" cy="130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6"/>
              </a:lnSpc>
              <a:spcBef>
                <a:spcPct val="0"/>
              </a:spcBef>
            </a:pPr>
            <a:r>
              <a:rPr lang="en-US" sz="3627" spc="206">
                <a:solidFill>
                  <a:srgbClr val="FEFFFF"/>
                </a:solidFill>
                <a:latin typeface="Codec Pro ExtraBold"/>
              </a:rPr>
              <a:t>È NECESSARIO SUPPORTARE OPERAZIONI DI PAGAMENTO ALL’INTERNO DEL NOSTRO SISTEMA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3954863"/>
            <a:ext cx="18288000" cy="12664275"/>
          </a:xfrm>
          <a:custGeom>
            <a:avLst/>
            <a:gdLst/>
            <a:ahLst/>
            <a:cxnLst/>
            <a:rect r="r" b="b" t="t" l="l"/>
            <a:pathLst>
              <a:path h="12664275" w="18288000">
                <a:moveTo>
                  <a:pt x="0" y="0"/>
                </a:moveTo>
                <a:lnTo>
                  <a:pt x="18288000" y="0"/>
                </a:lnTo>
                <a:lnTo>
                  <a:pt x="18288000" y="12664274"/>
                </a:lnTo>
                <a:lnTo>
                  <a:pt x="0" y="12664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48" b="-960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71602" y="4057958"/>
            <a:ext cx="14344795" cy="184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837"/>
              </a:lnSpc>
              <a:spcBef>
                <a:spcPct val="0"/>
              </a:spcBef>
            </a:pPr>
            <a:r>
              <a:rPr lang="en-US" sz="10026" spc="571">
                <a:solidFill>
                  <a:srgbClr val="F47C00"/>
                </a:solidFill>
                <a:latin typeface="Codec Pro ExtraBold"/>
              </a:rPr>
              <a:t>COME?</a:t>
            </a:r>
            <a:r>
              <a:rPr lang="en-US" sz="10026" spc="571">
                <a:solidFill>
                  <a:srgbClr val="FFFFFF"/>
                </a:solidFill>
                <a:latin typeface="Codec Pro ExtraBold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8537765"/>
            <a:ext cx="17972562" cy="130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  <a:spcBef>
                <a:spcPct val="0"/>
              </a:spcBef>
            </a:pPr>
            <a:r>
              <a:rPr lang="en-US" sz="3627" spc="206">
                <a:solidFill>
                  <a:srgbClr val="FDFBFB"/>
                </a:solidFill>
                <a:latin typeface="Codec Pro ExtraBold"/>
              </a:rPr>
              <a:t>TUTTAVIA NON VOGLIAMO CHE QUESTA OPERAZIONE DIPENDA DALL‘INTERFACCIA DELLE LORO API.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5897" y="3512520"/>
            <a:ext cx="12236207" cy="4842668"/>
          </a:xfrm>
          <a:custGeom>
            <a:avLst/>
            <a:gdLst/>
            <a:ahLst/>
            <a:cxnLst/>
            <a:rect r="r" b="b" t="t" l="l"/>
            <a:pathLst>
              <a:path h="4842668" w="12236207">
                <a:moveTo>
                  <a:pt x="0" y="0"/>
                </a:moveTo>
                <a:lnTo>
                  <a:pt x="12236206" y="0"/>
                </a:lnTo>
                <a:lnTo>
                  <a:pt x="12236206" y="4842668"/>
                </a:lnTo>
                <a:lnTo>
                  <a:pt x="0" y="484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602" y="543311"/>
            <a:ext cx="14344795" cy="146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77"/>
              </a:lnSpc>
              <a:spcBef>
                <a:spcPct val="0"/>
              </a:spcBef>
            </a:pPr>
            <a:r>
              <a:rPr lang="en-US" sz="8027" spc="457">
                <a:solidFill>
                  <a:srgbClr val="F37221"/>
                </a:solidFill>
                <a:latin typeface="Codec Pro ExtraBold"/>
              </a:rPr>
              <a:t>ADAPTER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7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61692" y="6493158"/>
            <a:ext cx="5867521" cy="5867521"/>
          </a:xfrm>
          <a:custGeom>
            <a:avLst/>
            <a:gdLst/>
            <a:ahLst/>
            <a:cxnLst/>
            <a:rect r="r" b="b" t="t" l="l"/>
            <a:pathLst>
              <a:path h="5867521" w="5867521">
                <a:moveTo>
                  <a:pt x="0" y="0"/>
                </a:moveTo>
                <a:lnTo>
                  <a:pt x="5867521" y="0"/>
                </a:lnTo>
                <a:lnTo>
                  <a:pt x="5867521" y="5867521"/>
                </a:lnTo>
                <a:lnTo>
                  <a:pt x="0" y="5867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4488" y="-1713240"/>
            <a:ext cx="4788972" cy="4788972"/>
          </a:xfrm>
          <a:custGeom>
            <a:avLst/>
            <a:gdLst/>
            <a:ahLst/>
            <a:cxnLst/>
            <a:rect r="r" b="b" t="t" l="l"/>
            <a:pathLst>
              <a:path h="4788972" w="4788972">
                <a:moveTo>
                  <a:pt x="0" y="0"/>
                </a:moveTo>
                <a:lnTo>
                  <a:pt x="4788971" y="0"/>
                </a:lnTo>
                <a:lnTo>
                  <a:pt x="4788971" y="4788972"/>
                </a:lnTo>
                <a:lnTo>
                  <a:pt x="0" y="478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71602" y="3858060"/>
            <a:ext cx="14344795" cy="24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22"/>
              </a:lnSpc>
              <a:spcBef>
                <a:spcPct val="0"/>
              </a:spcBef>
            </a:pPr>
            <a:r>
              <a:rPr lang="en-US" sz="6827" spc="389">
                <a:solidFill>
                  <a:srgbClr val="FFFFFF"/>
                </a:solidFill>
                <a:latin typeface="Codec Pro ExtraBold"/>
              </a:rPr>
              <a:t>PERCHÉ IL NOSTRO SISTEMA É AFFIDABILE?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24504" y="4673542"/>
            <a:ext cx="3167910" cy="2484731"/>
            <a:chOff x="0" y="0"/>
            <a:chExt cx="2327040" cy="1825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6767" cy="1825244"/>
            </a:xfrm>
            <a:custGeom>
              <a:avLst/>
              <a:gdLst/>
              <a:ahLst/>
              <a:cxnLst/>
              <a:rect r="r" b="b" t="t" l="l"/>
              <a:pathLst>
                <a:path h="1825244" w="2326767">
                  <a:moveTo>
                    <a:pt x="1829689" y="0"/>
                  </a:moveTo>
                  <a:cubicBezTo>
                    <a:pt x="1819529" y="0"/>
                    <a:pt x="1702816" y="0"/>
                    <a:pt x="1692656" y="0"/>
                  </a:cubicBezTo>
                  <a:cubicBezTo>
                    <a:pt x="1428750" y="0"/>
                    <a:pt x="1428750" y="0"/>
                    <a:pt x="1428750" y="0"/>
                  </a:cubicBezTo>
                  <a:cubicBezTo>
                    <a:pt x="1154684" y="0"/>
                    <a:pt x="1154684" y="0"/>
                    <a:pt x="1154684" y="0"/>
                  </a:cubicBezTo>
                  <a:cubicBezTo>
                    <a:pt x="1154684" y="0"/>
                    <a:pt x="733425" y="0"/>
                    <a:pt x="649605" y="0"/>
                  </a:cubicBezTo>
                  <a:cubicBezTo>
                    <a:pt x="652145" y="0"/>
                    <a:pt x="652145" y="0"/>
                    <a:pt x="652145" y="0"/>
                  </a:cubicBezTo>
                  <a:cubicBezTo>
                    <a:pt x="652145" y="0"/>
                    <a:pt x="649605" y="0"/>
                    <a:pt x="649605" y="0"/>
                  </a:cubicBezTo>
                  <a:cubicBezTo>
                    <a:pt x="641985" y="0"/>
                    <a:pt x="636905" y="0"/>
                    <a:pt x="634365" y="0"/>
                  </a:cubicBezTo>
                  <a:cubicBezTo>
                    <a:pt x="114173" y="0"/>
                    <a:pt x="114173" y="0"/>
                    <a:pt x="114173" y="0"/>
                  </a:cubicBezTo>
                  <a:cubicBezTo>
                    <a:pt x="73533" y="0"/>
                    <a:pt x="5080" y="0"/>
                    <a:pt x="5080" y="0"/>
                  </a:cubicBezTo>
                  <a:cubicBezTo>
                    <a:pt x="5080" y="677799"/>
                    <a:pt x="5080" y="677799"/>
                    <a:pt x="5080" y="677799"/>
                  </a:cubicBezTo>
                  <a:cubicBezTo>
                    <a:pt x="5080" y="682879"/>
                    <a:pt x="5080" y="687959"/>
                    <a:pt x="5080" y="687959"/>
                  </a:cubicBezTo>
                  <a:cubicBezTo>
                    <a:pt x="0" y="764159"/>
                    <a:pt x="5080" y="1195705"/>
                    <a:pt x="5080" y="1195705"/>
                  </a:cubicBezTo>
                  <a:cubicBezTo>
                    <a:pt x="5080" y="1825244"/>
                    <a:pt x="5080" y="1825244"/>
                    <a:pt x="5080" y="1825244"/>
                  </a:cubicBezTo>
                  <a:cubicBezTo>
                    <a:pt x="406019" y="1825244"/>
                    <a:pt x="406019" y="1825244"/>
                    <a:pt x="406019" y="1825244"/>
                  </a:cubicBezTo>
                  <a:cubicBezTo>
                    <a:pt x="631825" y="1825244"/>
                    <a:pt x="631825" y="1825244"/>
                    <a:pt x="631825" y="1825244"/>
                  </a:cubicBezTo>
                  <a:cubicBezTo>
                    <a:pt x="644525" y="1825244"/>
                    <a:pt x="644525" y="1825244"/>
                    <a:pt x="644525" y="1825244"/>
                  </a:cubicBezTo>
                  <a:cubicBezTo>
                    <a:pt x="647065" y="1825244"/>
                    <a:pt x="647065" y="1825244"/>
                    <a:pt x="649605" y="1825244"/>
                  </a:cubicBezTo>
                  <a:cubicBezTo>
                    <a:pt x="723138" y="1820164"/>
                    <a:pt x="758698" y="1764284"/>
                    <a:pt x="725678" y="1700911"/>
                  </a:cubicBezTo>
                  <a:cubicBezTo>
                    <a:pt x="725678" y="1700911"/>
                    <a:pt x="669798" y="1586738"/>
                    <a:pt x="669798" y="1528318"/>
                  </a:cubicBezTo>
                  <a:cubicBezTo>
                    <a:pt x="669798" y="1419098"/>
                    <a:pt x="771271" y="1327785"/>
                    <a:pt x="893064" y="1327785"/>
                  </a:cubicBezTo>
                  <a:cubicBezTo>
                    <a:pt x="1017397" y="1327785"/>
                    <a:pt x="1116330" y="1419225"/>
                    <a:pt x="1116330" y="1528318"/>
                  </a:cubicBezTo>
                  <a:cubicBezTo>
                    <a:pt x="1116330" y="1586738"/>
                    <a:pt x="1060450" y="1700911"/>
                    <a:pt x="1060450" y="1700911"/>
                  </a:cubicBezTo>
                  <a:cubicBezTo>
                    <a:pt x="1029970" y="1764411"/>
                    <a:pt x="1062990" y="1820164"/>
                    <a:pt x="1139063" y="1825244"/>
                  </a:cubicBezTo>
                  <a:cubicBezTo>
                    <a:pt x="1141603" y="1825244"/>
                    <a:pt x="1141603" y="1825244"/>
                    <a:pt x="1141603" y="1825244"/>
                  </a:cubicBezTo>
                  <a:cubicBezTo>
                    <a:pt x="1139063" y="1825244"/>
                    <a:pt x="1136523" y="1825244"/>
                    <a:pt x="1133983" y="1825244"/>
                  </a:cubicBezTo>
                  <a:cubicBezTo>
                    <a:pt x="1136523" y="1825244"/>
                    <a:pt x="1136523" y="1825244"/>
                    <a:pt x="1139063" y="1825244"/>
                  </a:cubicBezTo>
                  <a:cubicBezTo>
                    <a:pt x="1136523" y="1825244"/>
                    <a:pt x="1133983" y="1825244"/>
                    <a:pt x="1133983" y="1825244"/>
                  </a:cubicBezTo>
                  <a:cubicBezTo>
                    <a:pt x="1136523" y="1825244"/>
                    <a:pt x="1141603" y="1825244"/>
                    <a:pt x="1151763" y="1825244"/>
                  </a:cubicBezTo>
                  <a:cubicBezTo>
                    <a:pt x="1710055" y="1825244"/>
                    <a:pt x="1710055" y="1825244"/>
                    <a:pt x="1710055" y="1825244"/>
                  </a:cubicBezTo>
                  <a:cubicBezTo>
                    <a:pt x="1829308" y="1825244"/>
                    <a:pt x="1829308" y="1825244"/>
                    <a:pt x="1829308" y="1825244"/>
                  </a:cubicBezTo>
                  <a:cubicBezTo>
                    <a:pt x="1829308" y="1195705"/>
                    <a:pt x="1829308" y="1195705"/>
                    <a:pt x="1829308" y="1195705"/>
                  </a:cubicBezTo>
                  <a:cubicBezTo>
                    <a:pt x="1829308" y="1183005"/>
                    <a:pt x="1829308" y="1183005"/>
                    <a:pt x="1829308" y="1183005"/>
                  </a:cubicBezTo>
                  <a:cubicBezTo>
                    <a:pt x="1834388" y="1124585"/>
                    <a:pt x="1864868" y="1091565"/>
                    <a:pt x="1910461" y="1091565"/>
                  </a:cubicBezTo>
                  <a:cubicBezTo>
                    <a:pt x="1923161" y="1091565"/>
                    <a:pt x="1938401" y="1094105"/>
                    <a:pt x="1956181" y="1101725"/>
                  </a:cubicBezTo>
                  <a:cubicBezTo>
                    <a:pt x="1956181" y="1101725"/>
                    <a:pt x="2070354" y="1160145"/>
                    <a:pt x="2128774" y="1160145"/>
                  </a:cubicBezTo>
                  <a:cubicBezTo>
                    <a:pt x="2237867" y="1160145"/>
                    <a:pt x="2326767" y="1058545"/>
                    <a:pt x="2326767" y="934212"/>
                  </a:cubicBezTo>
                  <a:cubicBezTo>
                    <a:pt x="2326767" y="812419"/>
                    <a:pt x="2237994" y="710819"/>
                    <a:pt x="2128774" y="710819"/>
                  </a:cubicBezTo>
                  <a:cubicBezTo>
                    <a:pt x="2070354" y="710819"/>
                    <a:pt x="1956181" y="766699"/>
                    <a:pt x="1956181" y="766699"/>
                  </a:cubicBezTo>
                  <a:cubicBezTo>
                    <a:pt x="1938401" y="776859"/>
                    <a:pt x="1923161" y="779399"/>
                    <a:pt x="1910461" y="779399"/>
                  </a:cubicBezTo>
                  <a:cubicBezTo>
                    <a:pt x="1867281" y="779399"/>
                    <a:pt x="1836928" y="746379"/>
                    <a:pt x="1829308" y="693039"/>
                  </a:cubicBezTo>
                  <a:cubicBezTo>
                    <a:pt x="1831848" y="693039"/>
                    <a:pt x="1831848" y="693039"/>
                    <a:pt x="1831848" y="693039"/>
                  </a:cubicBezTo>
                  <a:cubicBezTo>
                    <a:pt x="1829308" y="693039"/>
                    <a:pt x="1829308" y="693039"/>
                    <a:pt x="1829308" y="693039"/>
                  </a:cubicBezTo>
                  <a:cubicBezTo>
                    <a:pt x="1829308" y="690499"/>
                    <a:pt x="1829308" y="690499"/>
                    <a:pt x="1829308" y="687959"/>
                  </a:cubicBezTo>
                  <a:cubicBezTo>
                    <a:pt x="1829308" y="690499"/>
                    <a:pt x="1829308" y="690499"/>
                    <a:pt x="1829308" y="693039"/>
                  </a:cubicBezTo>
                  <a:cubicBezTo>
                    <a:pt x="1829308" y="690499"/>
                    <a:pt x="1829308" y="682879"/>
                    <a:pt x="1829308" y="677799"/>
                  </a:cubicBezTo>
                  <a:cubicBezTo>
                    <a:pt x="1829308" y="0"/>
                    <a:pt x="1829308" y="0"/>
                    <a:pt x="1829308" y="0"/>
                  </a:cubicBezTo>
                </a:path>
              </a:pathLst>
            </a:custGeom>
            <a:solidFill>
              <a:srgbClr val="DE2B2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44839" y="1912167"/>
            <a:ext cx="7798321" cy="764468"/>
            <a:chOff x="0" y="0"/>
            <a:chExt cx="2053879" cy="201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3879" cy="201341"/>
            </a:xfrm>
            <a:custGeom>
              <a:avLst/>
              <a:gdLst/>
              <a:ahLst/>
              <a:cxnLst/>
              <a:rect r="r" b="b" t="t" l="l"/>
              <a:pathLst>
                <a:path h="201341" w="2053879">
                  <a:moveTo>
                    <a:pt x="0" y="0"/>
                  </a:moveTo>
                  <a:lnTo>
                    <a:pt x="2053879" y="0"/>
                  </a:lnTo>
                  <a:lnTo>
                    <a:pt x="2053879" y="201341"/>
                  </a:lnTo>
                  <a:lnTo>
                    <a:pt x="0" y="201341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53879" cy="258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FFFFF"/>
                  </a:solidFill>
                  <a:latin typeface="DM Sans"/>
                </a:rPr>
                <a:t>TESTING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303603" y="-5147084"/>
            <a:ext cx="8797330" cy="8797330"/>
          </a:xfrm>
          <a:custGeom>
            <a:avLst/>
            <a:gdLst/>
            <a:ahLst/>
            <a:cxnLst/>
            <a:rect r="r" b="b" t="t" l="l"/>
            <a:pathLst>
              <a:path h="8797330" w="8797330">
                <a:moveTo>
                  <a:pt x="0" y="0"/>
                </a:moveTo>
                <a:lnTo>
                  <a:pt x="8797330" y="0"/>
                </a:lnTo>
                <a:lnTo>
                  <a:pt x="8797330" y="8797330"/>
                </a:lnTo>
                <a:lnTo>
                  <a:pt x="0" y="879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49396" y="3568428"/>
            <a:ext cx="1189768" cy="1189768"/>
          </a:xfrm>
          <a:custGeom>
            <a:avLst/>
            <a:gdLst/>
            <a:ahLst/>
            <a:cxnLst/>
            <a:rect r="r" b="b" t="t" l="l"/>
            <a:pathLst>
              <a:path h="1189768" w="1189768">
                <a:moveTo>
                  <a:pt x="0" y="0"/>
                </a:moveTo>
                <a:lnTo>
                  <a:pt x="1189768" y="0"/>
                </a:lnTo>
                <a:lnTo>
                  <a:pt x="1189768" y="1189768"/>
                </a:lnTo>
                <a:lnTo>
                  <a:pt x="0" y="1189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250783" y="7967018"/>
            <a:ext cx="5842630" cy="5842630"/>
          </a:xfrm>
          <a:custGeom>
            <a:avLst/>
            <a:gdLst/>
            <a:ahLst/>
            <a:cxnLst/>
            <a:rect r="r" b="b" t="t" l="l"/>
            <a:pathLst>
              <a:path h="5842630" w="5842630">
                <a:moveTo>
                  <a:pt x="0" y="0"/>
                </a:moveTo>
                <a:lnTo>
                  <a:pt x="5842631" y="0"/>
                </a:lnTo>
                <a:lnTo>
                  <a:pt x="5842631" y="5842630"/>
                </a:lnTo>
                <a:lnTo>
                  <a:pt x="0" y="584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13263" y="5314456"/>
            <a:ext cx="917346" cy="917346"/>
          </a:xfrm>
          <a:custGeom>
            <a:avLst/>
            <a:gdLst/>
            <a:ahLst/>
            <a:cxnLst/>
            <a:rect r="r" b="b" t="t" l="l"/>
            <a:pathLst>
              <a:path h="917346" w="917346">
                <a:moveTo>
                  <a:pt x="0" y="0"/>
                </a:moveTo>
                <a:lnTo>
                  <a:pt x="917346" y="0"/>
                </a:lnTo>
                <a:lnTo>
                  <a:pt x="917346" y="917347"/>
                </a:lnTo>
                <a:lnTo>
                  <a:pt x="0" y="91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7797" y="5314456"/>
            <a:ext cx="951859" cy="951859"/>
          </a:xfrm>
          <a:custGeom>
            <a:avLst/>
            <a:gdLst/>
            <a:ahLst/>
            <a:cxnLst/>
            <a:rect r="r" b="b" t="t" l="l"/>
            <a:pathLst>
              <a:path h="951859" w="951859">
                <a:moveTo>
                  <a:pt x="0" y="0"/>
                </a:moveTo>
                <a:lnTo>
                  <a:pt x="951859" y="0"/>
                </a:lnTo>
                <a:lnTo>
                  <a:pt x="951859" y="951859"/>
                </a:lnTo>
                <a:lnTo>
                  <a:pt x="0" y="95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41263" y="5370533"/>
            <a:ext cx="1090749" cy="1090749"/>
          </a:xfrm>
          <a:custGeom>
            <a:avLst/>
            <a:gdLst/>
            <a:ahLst/>
            <a:cxnLst/>
            <a:rect r="r" b="b" t="t" l="l"/>
            <a:pathLst>
              <a:path h="1090749" w="1090749">
                <a:moveTo>
                  <a:pt x="0" y="0"/>
                </a:moveTo>
                <a:lnTo>
                  <a:pt x="1090749" y="0"/>
                </a:lnTo>
                <a:lnTo>
                  <a:pt x="1090749" y="1090748"/>
                </a:lnTo>
                <a:lnTo>
                  <a:pt x="0" y="1090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24504" y="7315900"/>
            <a:ext cx="2494864" cy="31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8"/>
              </a:lnSpc>
              <a:spcBef>
                <a:spcPct val="0"/>
              </a:spcBef>
            </a:pPr>
            <a:r>
              <a:rPr lang="en-US" sz="1933" spc="189">
                <a:solidFill>
                  <a:srgbClr val="11100E"/>
                </a:solidFill>
                <a:latin typeface="DM Sans"/>
              </a:rPr>
              <a:t>Unità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24504" y="4673542"/>
            <a:ext cx="3167910" cy="2484731"/>
            <a:chOff x="0" y="0"/>
            <a:chExt cx="2327040" cy="1825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6767" cy="1825244"/>
            </a:xfrm>
            <a:custGeom>
              <a:avLst/>
              <a:gdLst/>
              <a:ahLst/>
              <a:cxnLst/>
              <a:rect r="r" b="b" t="t" l="l"/>
              <a:pathLst>
                <a:path h="1825244" w="2326767">
                  <a:moveTo>
                    <a:pt x="1829689" y="0"/>
                  </a:moveTo>
                  <a:cubicBezTo>
                    <a:pt x="1819529" y="0"/>
                    <a:pt x="1702816" y="0"/>
                    <a:pt x="1692656" y="0"/>
                  </a:cubicBezTo>
                  <a:cubicBezTo>
                    <a:pt x="1428750" y="0"/>
                    <a:pt x="1428750" y="0"/>
                    <a:pt x="1428750" y="0"/>
                  </a:cubicBezTo>
                  <a:cubicBezTo>
                    <a:pt x="1154684" y="0"/>
                    <a:pt x="1154684" y="0"/>
                    <a:pt x="1154684" y="0"/>
                  </a:cubicBezTo>
                  <a:cubicBezTo>
                    <a:pt x="1154684" y="0"/>
                    <a:pt x="733425" y="0"/>
                    <a:pt x="649605" y="0"/>
                  </a:cubicBezTo>
                  <a:cubicBezTo>
                    <a:pt x="652145" y="0"/>
                    <a:pt x="652145" y="0"/>
                    <a:pt x="652145" y="0"/>
                  </a:cubicBezTo>
                  <a:cubicBezTo>
                    <a:pt x="652145" y="0"/>
                    <a:pt x="649605" y="0"/>
                    <a:pt x="649605" y="0"/>
                  </a:cubicBezTo>
                  <a:cubicBezTo>
                    <a:pt x="641985" y="0"/>
                    <a:pt x="636905" y="0"/>
                    <a:pt x="634365" y="0"/>
                  </a:cubicBezTo>
                  <a:cubicBezTo>
                    <a:pt x="114173" y="0"/>
                    <a:pt x="114173" y="0"/>
                    <a:pt x="114173" y="0"/>
                  </a:cubicBezTo>
                  <a:cubicBezTo>
                    <a:pt x="73533" y="0"/>
                    <a:pt x="5080" y="0"/>
                    <a:pt x="5080" y="0"/>
                  </a:cubicBezTo>
                  <a:cubicBezTo>
                    <a:pt x="5080" y="677799"/>
                    <a:pt x="5080" y="677799"/>
                    <a:pt x="5080" y="677799"/>
                  </a:cubicBezTo>
                  <a:cubicBezTo>
                    <a:pt x="5080" y="682879"/>
                    <a:pt x="5080" y="687959"/>
                    <a:pt x="5080" y="687959"/>
                  </a:cubicBezTo>
                  <a:cubicBezTo>
                    <a:pt x="0" y="764159"/>
                    <a:pt x="5080" y="1195705"/>
                    <a:pt x="5080" y="1195705"/>
                  </a:cubicBezTo>
                  <a:cubicBezTo>
                    <a:pt x="5080" y="1825244"/>
                    <a:pt x="5080" y="1825244"/>
                    <a:pt x="5080" y="1825244"/>
                  </a:cubicBezTo>
                  <a:cubicBezTo>
                    <a:pt x="406019" y="1825244"/>
                    <a:pt x="406019" y="1825244"/>
                    <a:pt x="406019" y="1825244"/>
                  </a:cubicBezTo>
                  <a:cubicBezTo>
                    <a:pt x="631825" y="1825244"/>
                    <a:pt x="631825" y="1825244"/>
                    <a:pt x="631825" y="1825244"/>
                  </a:cubicBezTo>
                  <a:cubicBezTo>
                    <a:pt x="644525" y="1825244"/>
                    <a:pt x="644525" y="1825244"/>
                    <a:pt x="644525" y="1825244"/>
                  </a:cubicBezTo>
                  <a:cubicBezTo>
                    <a:pt x="647065" y="1825244"/>
                    <a:pt x="647065" y="1825244"/>
                    <a:pt x="649605" y="1825244"/>
                  </a:cubicBezTo>
                  <a:cubicBezTo>
                    <a:pt x="723138" y="1820164"/>
                    <a:pt x="758698" y="1764284"/>
                    <a:pt x="725678" y="1700911"/>
                  </a:cubicBezTo>
                  <a:cubicBezTo>
                    <a:pt x="725678" y="1700911"/>
                    <a:pt x="669798" y="1586738"/>
                    <a:pt x="669798" y="1528318"/>
                  </a:cubicBezTo>
                  <a:cubicBezTo>
                    <a:pt x="669798" y="1419098"/>
                    <a:pt x="771271" y="1327785"/>
                    <a:pt x="893064" y="1327785"/>
                  </a:cubicBezTo>
                  <a:cubicBezTo>
                    <a:pt x="1017397" y="1327785"/>
                    <a:pt x="1116330" y="1419225"/>
                    <a:pt x="1116330" y="1528318"/>
                  </a:cubicBezTo>
                  <a:cubicBezTo>
                    <a:pt x="1116330" y="1586738"/>
                    <a:pt x="1060450" y="1700911"/>
                    <a:pt x="1060450" y="1700911"/>
                  </a:cubicBezTo>
                  <a:cubicBezTo>
                    <a:pt x="1029970" y="1764411"/>
                    <a:pt x="1062990" y="1820164"/>
                    <a:pt x="1139063" y="1825244"/>
                  </a:cubicBezTo>
                  <a:cubicBezTo>
                    <a:pt x="1141603" y="1825244"/>
                    <a:pt x="1141603" y="1825244"/>
                    <a:pt x="1141603" y="1825244"/>
                  </a:cubicBezTo>
                  <a:cubicBezTo>
                    <a:pt x="1139063" y="1825244"/>
                    <a:pt x="1136523" y="1825244"/>
                    <a:pt x="1133983" y="1825244"/>
                  </a:cubicBezTo>
                  <a:cubicBezTo>
                    <a:pt x="1136523" y="1825244"/>
                    <a:pt x="1136523" y="1825244"/>
                    <a:pt x="1139063" y="1825244"/>
                  </a:cubicBezTo>
                  <a:cubicBezTo>
                    <a:pt x="1136523" y="1825244"/>
                    <a:pt x="1133983" y="1825244"/>
                    <a:pt x="1133983" y="1825244"/>
                  </a:cubicBezTo>
                  <a:cubicBezTo>
                    <a:pt x="1136523" y="1825244"/>
                    <a:pt x="1141603" y="1825244"/>
                    <a:pt x="1151763" y="1825244"/>
                  </a:cubicBezTo>
                  <a:cubicBezTo>
                    <a:pt x="1710055" y="1825244"/>
                    <a:pt x="1710055" y="1825244"/>
                    <a:pt x="1710055" y="1825244"/>
                  </a:cubicBezTo>
                  <a:cubicBezTo>
                    <a:pt x="1829308" y="1825244"/>
                    <a:pt x="1829308" y="1825244"/>
                    <a:pt x="1829308" y="1825244"/>
                  </a:cubicBezTo>
                  <a:cubicBezTo>
                    <a:pt x="1829308" y="1195705"/>
                    <a:pt x="1829308" y="1195705"/>
                    <a:pt x="1829308" y="1195705"/>
                  </a:cubicBezTo>
                  <a:cubicBezTo>
                    <a:pt x="1829308" y="1183005"/>
                    <a:pt x="1829308" y="1183005"/>
                    <a:pt x="1829308" y="1183005"/>
                  </a:cubicBezTo>
                  <a:cubicBezTo>
                    <a:pt x="1834388" y="1124585"/>
                    <a:pt x="1864868" y="1091565"/>
                    <a:pt x="1910461" y="1091565"/>
                  </a:cubicBezTo>
                  <a:cubicBezTo>
                    <a:pt x="1923161" y="1091565"/>
                    <a:pt x="1938401" y="1094105"/>
                    <a:pt x="1956181" y="1101725"/>
                  </a:cubicBezTo>
                  <a:cubicBezTo>
                    <a:pt x="1956181" y="1101725"/>
                    <a:pt x="2070354" y="1160145"/>
                    <a:pt x="2128774" y="1160145"/>
                  </a:cubicBezTo>
                  <a:cubicBezTo>
                    <a:pt x="2237867" y="1160145"/>
                    <a:pt x="2326767" y="1058545"/>
                    <a:pt x="2326767" y="934212"/>
                  </a:cubicBezTo>
                  <a:cubicBezTo>
                    <a:pt x="2326767" y="812419"/>
                    <a:pt x="2237994" y="710819"/>
                    <a:pt x="2128774" y="710819"/>
                  </a:cubicBezTo>
                  <a:cubicBezTo>
                    <a:pt x="2070354" y="710819"/>
                    <a:pt x="1956181" y="766699"/>
                    <a:pt x="1956181" y="766699"/>
                  </a:cubicBezTo>
                  <a:cubicBezTo>
                    <a:pt x="1938401" y="776859"/>
                    <a:pt x="1923161" y="779399"/>
                    <a:pt x="1910461" y="779399"/>
                  </a:cubicBezTo>
                  <a:cubicBezTo>
                    <a:pt x="1867281" y="779399"/>
                    <a:pt x="1836928" y="746379"/>
                    <a:pt x="1829308" y="693039"/>
                  </a:cubicBezTo>
                  <a:cubicBezTo>
                    <a:pt x="1831848" y="693039"/>
                    <a:pt x="1831848" y="693039"/>
                    <a:pt x="1831848" y="693039"/>
                  </a:cubicBezTo>
                  <a:cubicBezTo>
                    <a:pt x="1829308" y="693039"/>
                    <a:pt x="1829308" y="693039"/>
                    <a:pt x="1829308" y="693039"/>
                  </a:cubicBezTo>
                  <a:cubicBezTo>
                    <a:pt x="1829308" y="690499"/>
                    <a:pt x="1829308" y="690499"/>
                    <a:pt x="1829308" y="687959"/>
                  </a:cubicBezTo>
                  <a:cubicBezTo>
                    <a:pt x="1829308" y="690499"/>
                    <a:pt x="1829308" y="690499"/>
                    <a:pt x="1829308" y="693039"/>
                  </a:cubicBezTo>
                  <a:cubicBezTo>
                    <a:pt x="1829308" y="690499"/>
                    <a:pt x="1829308" y="682879"/>
                    <a:pt x="1829308" y="677799"/>
                  </a:cubicBezTo>
                  <a:cubicBezTo>
                    <a:pt x="1829308" y="0"/>
                    <a:pt x="1829308" y="0"/>
                    <a:pt x="1829308" y="0"/>
                  </a:cubicBezTo>
                </a:path>
              </a:pathLst>
            </a:custGeom>
            <a:solidFill>
              <a:srgbClr val="DE2B2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881541" y="4651978"/>
            <a:ext cx="2610193" cy="2484731"/>
            <a:chOff x="0" y="0"/>
            <a:chExt cx="1917360" cy="1825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7446" cy="1825244"/>
            </a:xfrm>
            <a:custGeom>
              <a:avLst/>
              <a:gdLst/>
              <a:ahLst/>
              <a:cxnLst/>
              <a:rect r="r" b="b" t="t" l="l"/>
              <a:pathLst>
                <a:path h="1825244" w="1917446">
                  <a:moveTo>
                    <a:pt x="0" y="0"/>
                  </a:moveTo>
                  <a:cubicBezTo>
                    <a:pt x="0" y="0"/>
                    <a:pt x="73660" y="0"/>
                    <a:pt x="116840" y="0"/>
                  </a:cubicBezTo>
                  <a:cubicBezTo>
                    <a:pt x="116840" y="0"/>
                    <a:pt x="116840" y="0"/>
                    <a:pt x="370840" y="0"/>
                  </a:cubicBezTo>
                  <a:cubicBezTo>
                    <a:pt x="370840" y="0"/>
                    <a:pt x="370840" y="0"/>
                    <a:pt x="370840" y="1270"/>
                  </a:cubicBezTo>
                  <a:lnTo>
                    <a:pt x="370840" y="2286"/>
                  </a:lnTo>
                  <a:lnTo>
                    <a:pt x="373380" y="2286"/>
                  </a:lnTo>
                  <a:lnTo>
                    <a:pt x="373380" y="0"/>
                  </a:lnTo>
                  <a:cubicBezTo>
                    <a:pt x="373380" y="0"/>
                    <a:pt x="373380" y="0"/>
                    <a:pt x="662940" y="0"/>
                  </a:cubicBezTo>
                  <a:cubicBezTo>
                    <a:pt x="662940" y="0"/>
                    <a:pt x="668020" y="0"/>
                    <a:pt x="675640" y="0"/>
                  </a:cubicBezTo>
                  <a:lnTo>
                    <a:pt x="678180" y="0"/>
                  </a:lnTo>
                  <a:cubicBezTo>
                    <a:pt x="680720" y="0"/>
                    <a:pt x="680720" y="0"/>
                    <a:pt x="680720" y="0"/>
                  </a:cubicBezTo>
                  <a:lnTo>
                    <a:pt x="726440" y="0"/>
                  </a:lnTo>
                  <a:cubicBezTo>
                    <a:pt x="870458" y="0"/>
                    <a:pt x="1208786" y="0"/>
                    <a:pt x="1208786" y="0"/>
                  </a:cubicBezTo>
                  <a:cubicBezTo>
                    <a:pt x="1208786" y="0"/>
                    <a:pt x="1208786" y="0"/>
                    <a:pt x="1495806" y="0"/>
                  </a:cubicBezTo>
                  <a:cubicBezTo>
                    <a:pt x="1495806" y="0"/>
                    <a:pt x="1495806" y="0"/>
                    <a:pt x="1772666" y="0"/>
                  </a:cubicBezTo>
                  <a:cubicBezTo>
                    <a:pt x="1782826" y="0"/>
                    <a:pt x="1907286" y="0"/>
                    <a:pt x="1917446" y="0"/>
                  </a:cubicBezTo>
                  <a:cubicBezTo>
                    <a:pt x="1917446" y="0"/>
                    <a:pt x="1917446" y="0"/>
                    <a:pt x="1917446" y="677799"/>
                  </a:cubicBezTo>
                  <a:cubicBezTo>
                    <a:pt x="1917446" y="682879"/>
                    <a:pt x="1914906" y="690499"/>
                    <a:pt x="1914906" y="693039"/>
                  </a:cubicBezTo>
                  <a:cubicBezTo>
                    <a:pt x="1909826" y="746379"/>
                    <a:pt x="1876806" y="779399"/>
                    <a:pt x="1833626" y="779399"/>
                  </a:cubicBezTo>
                  <a:cubicBezTo>
                    <a:pt x="1818386" y="779399"/>
                    <a:pt x="1800606" y="776859"/>
                    <a:pt x="1785366" y="766699"/>
                  </a:cubicBezTo>
                  <a:cubicBezTo>
                    <a:pt x="1785366" y="766699"/>
                    <a:pt x="1663446" y="710819"/>
                    <a:pt x="1605026" y="710819"/>
                  </a:cubicBezTo>
                  <a:cubicBezTo>
                    <a:pt x="1488186" y="710819"/>
                    <a:pt x="1394206" y="812419"/>
                    <a:pt x="1394206" y="934212"/>
                  </a:cubicBezTo>
                  <a:cubicBezTo>
                    <a:pt x="1394206" y="1058545"/>
                    <a:pt x="1488186" y="1160145"/>
                    <a:pt x="1605026" y="1160145"/>
                  </a:cubicBezTo>
                  <a:cubicBezTo>
                    <a:pt x="1663446" y="1160145"/>
                    <a:pt x="1785366" y="1101725"/>
                    <a:pt x="1785366" y="1101725"/>
                  </a:cubicBezTo>
                  <a:cubicBezTo>
                    <a:pt x="1800606" y="1094105"/>
                    <a:pt x="1818386" y="1091565"/>
                    <a:pt x="1833626" y="1091565"/>
                  </a:cubicBezTo>
                  <a:cubicBezTo>
                    <a:pt x="1879346" y="1091565"/>
                    <a:pt x="1912366" y="1124585"/>
                    <a:pt x="1917446" y="1183005"/>
                  </a:cubicBezTo>
                  <a:cubicBezTo>
                    <a:pt x="1917446" y="1183005"/>
                    <a:pt x="1917446" y="1183005"/>
                    <a:pt x="1917446" y="1195705"/>
                  </a:cubicBezTo>
                  <a:cubicBezTo>
                    <a:pt x="1917446" y="1195705"/>
                    <a:pt x="1917446" y="1195705"/>
                    <a:pt x="1917446" y="1825244"/>
                  </a:cubicBezTo>
                  <a:cubicBezTo>
                    <a:pt x="1917446" y="1825244"/>
                    <a:pt x="1917446" y="1825244"/>
                    <a:pt x="1790446" y="1825244"/>
                  </a:cubicBezTo>
                  <a:cubicBezTo>
                    <a:pt x="1790446" y="1825244"/>
                    <a:pt x="1790446" y="1825244"/>
                    <a:pt x="1203833" y="1825244"/>
                  </a:cubicBezTo>
                  <a:lnTo>
                    <a:pt x="1193673" y="1825244"/>
                  </a:lnTo>
                  <a:cubicBezTo>
                    <a:pt x="1191133" y="1825244"/>
                    <a:pt x="1191133" y="1825244"/>
                    <a:pt x="1191133" y="1825244"/>
                  </a:cubicBezTo>
                  <a:cubicBezTo>
                    <a:pt x="1112393" y="1820164"/>
                    <a:pt x="1076833" y="1764284"/>
                    <a:pt x="1109853" y="1700911"/>
                  </a:cubicBezTo>
                  <a:cubicBezTo>
                    <a:pt x="1109853" y="1700911"/>
                    <a:pt x="1168273" y="1586738"/>
                    <a:pt x="1168273" y="1528318"/>
                  </a:cubicBezTo>
                  <a:cubicBezTo>
                    <a:pt x="1168273" y="1419225"/>
                    <a:pt x="1064133" y="1330325"/>
                    <a:pt x="934593" y="1330325"/>
                  </a:cubicBezTo>
                  <a:cubicBezTo>
                    <a:pt x="805053" y="1330325"/>
                    <a:pt x="698373" y="1419225"/>
                    <a:pt x="698373" y="1528318"/>
                  </a:cubicBezTo>
                  <a:cubicBezTo>
                    <a:pt x="698373" y="1586738"/>
                    <a:pt x="759333" y="1700911"/>
                    <a:pt x="759333" y="1700911"/>
                  </a:cubicBezTo>
                  <a:cubicBezTo>
                    <a:pt x="792353" y="1766951"/>
                    <a:pt x="754253" y="1820164"/>
                    <a:pt x="678053" y="1825244"/>
                  </a:cubicBezTo>
                  <a:cubicBezTo>
                    <a:pt x="675513" y="1825244"/>
                    <a:pt x="672973" y="1825244"/>
                    <a:pt x="672973" y="1825244"/>
                  </a:cubicBezTo>
                  <a:cubicBezTo>
                    <a:pt x="672973" y="1825244"/>
                    <a:pt x="672973" y="1825244"/>
                    <a:pt x="660273" y="1825244"/>
                  </a:cubicBezTo>
                  <a:cubicBezTo>
                    <a:pt x="660273" y="1825244"/>
                    <a:pt x="660273" y="1825244"/>
                    <a:pt x="418973" y="1825244"/>
                  </a:cubicBezTo>
                  <a:cubicBezTo>
                    <a:pt x="418973" y="1825244"/>
                    <a:pt x="418973" y="1825244"/>
                    <a:pt x="0" y="1825244"/>
                  </a:cubicBezTo>
                  <a:cubicBezTo>
                    <a:pt x="0" y="1825244"/>
                    <a:pt x="0" y="1825244"/>
                    <a:pt x="0" y="1195705"/>
                  </a:cubicBezTo>
                  <a:cubicBezTo>
                    <a:pt x="0" y="1195705"/>
                    <a:pt x="0" y="1195705"/>
                    <a:pt x="0" y="1183005"/>
                  </a:cubicBezTo>
                  <a:cubicBezTo>
                    <a:pt x="5080" y="1124585"/>
                    <a:pt x="38100" y="1091565"/>
                    <a:pt x="83820" y="1091565"/>
                  </a:cubicBezTo>
                  <a:cubicBezTo>
                    <a:pt x="99060" y="1091565"/>
                    <a:pt x="114300" y="1094105"/>
                    <a:pt x="132080" y="1104265"/>
                  </a:cubicBezTo>
                  <a:cubicBezTo>
                    <a:pt x="132080" y="1104265"/>
                    <a:pt x="251460" y="1160145"/>
                    <a:pt x="312420" y="1160145"/>
                  </a:cubicBezTo>
                  <a:cubicBezTo>
                    <a:pt x="429260" y="1160145"/>
                    <a:pt x="520700" y="1058545"/>
                    <a:pt x="520700" y="936752"/>
                  </a:cubicBezTo>
                  <a:cubicBezTo>
                    <a:pt x="520700" y="812419"/>
                    <a:pt x="429260" y="713359"/>
                    <a:pt x="312420" y="713359"/>
                  </a:cubicBezTo>
                  <a:cubicBezTo>
                    <a:pt x="251460" y="713359"/>
                    <a:pt x="132080" y="769239"/>
                    <a:pt x="132080" y="769239"/>
                  </a:cubicBezTo>
                  <a:cubicBezTo>
                    <a:pt x="114300" y="776859"/>
                    <a:pt x="99060" y="779399"/>
                    <a:pt x="83820" y="779399"/>
                  </a:cubicBezTo>
                  <a:cubicBezTo>
                    <a:pt x="38100" y="779399"/>
                    <a:pt x="5080" y="746379"/>
                    <a:pt x="0" y="693039"/>
                  </a:cubicBezTo>
                  <a:cubicBezTo>
                    <a:pt x="0" y="690499"/>
                    <a:pt x="0" y="690499"/>
                    <a:pt x="0" y="687959"/>
                  </a:cubicBezTo>
                  <a:cubicBezTo>
                    <a:pt x="0" y="687959"/>
                    <a:pt x="0" y="685419"/>
                    <a:pt x="0" y="682879"/>
                  </a:cubicBezTo>
                  <a:cubicBezTo>
                    <a:pt x="0" y="680339"/>
                    <a:pt x="0" y="677799"/>
                    <a:pt x="0" y="677799"/>
                  </a:cubicBezTo>
                  <a:cubicBezTo>
                    <a:pt x="0" y="677799"/>
                    <a:pt x="0" y="677799"/>
                    <a:pt x="0" y="0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244839" y="1912167"/>
            <a:ext cx="7798321" cy="764468"/>
            <a:chOff x="0" y="0"/>
            <a:chExt cx="2053879" cy="201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3879" cy="201341"/>
            </a:xfrm>
            <a:custGeom>
              <a:avLst/>
              <a:gdLst/>
              <a:ahLst/>
              <a:cxnLst/>
              <a:rect r="r" b="b" t="t" l="l"/>
              <a:pathLst>
                <a:path h="201341" w="2053879">
                  <a:moveTo>
                    <a:pt x="0" y="0"/>
                  </a:moveTo>
                  <a:lnTo>
                    <a:pt x="2053879" y="0"/>
                  </a:lnTo>
                  <a:lnTo>
                    <a:pt x="2053879" y="201341"/>
                  </a:lnTo>
                  <a:lnTo>
                    <a:pt x="0" y="201341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053879" cy="258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FFFFF"/>
                  </a:solidFill>
                  <a:latin typeface="DM Sans"/>
                </a:rPr>
                <a:t>TESTING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303603" y="-5147084"/>
            <a:ext cx="8797330" cy="8797330"/>
          </a:xfrm>
          <a:custGeom>
            <a:avLst/>
            <a:gdLst/>
            <a:ahLst/>
            <a:cxnLst/>
            <a:rect r="r" b="b" t="t" l="l"/>
            <a:pathLst>
              <a:path h="8797330" w="8797330">
                <a:moveTo>
                  <a:pt x="0" y="0"/>
                </a:moveTo>
                <a:lnTo>
                  <a:pt x="8797330" y="0"/>
                </a:lnTo>
                <a:lnTo>
                  <a:pt x="8797330" y="8797330"/>
                </a:lnTo>
                <a:lnTo>
                  <a:pt x="0" y="879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49396" y="3568428"/>
            <a:ext cx="1189768" cy="1189768"/>
          </a:xfrm>
          <a:custGeom>
            <a:avLst/>
            <a:gdLst/>
            <a:ahLst/>
            <a:cxnLst/>
            <a:rect r="r" b="b" t="t" l="l"/>
            <a:pathLst>
              <a:path h="1189768" w="1189768">
                <a:moveTo>
                  <a:pt x="0" y="0"/>
                </a:moveTo>
                <a:lnTo>
                  <a:pt x="1189768" y="0"/>
                </a:lnTo>
                <a:lnTo>
                  <a:pt x="1189768" y="1189768"/>
                </a:lnTo>
                <a:lnTo>
                  <a:pt x="0" y="1189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250783" y="7967018"/>
            <a:ext cx="5842630" cy="5842630"/>
          </a:xfrm>
          <a:custGeom>
            <a:avLst/>
            <a:gdLst/>
            <a:ahLst/>
            <a:cxnLst/>
            <a:rect r="r" b="b" t="t" l="l"/>
            <a:pathLst>
              <a:path h="5842630" w="5842630">
                <a:moveTo>
                  <a:pt x="0" y="0"/>
                </a:moveTo>
                <a:lnTo>
                  <a:pt x="5842631" y="0"/>
                </a:lnTo>
                <a:lnTo>
                  <a:pt x="5842631" y="5842630"/>
                </a:lnTo>
                <a:lnTo>
                  <a:pt x="0" y="584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13263" y="5314456"/>
            <a:ext cx="917346" cy="917346"/>
          </a:xfrm>
          <a:custGeom>
            <a:avLst/>
            <a:gdLst/>
            <a:ahLst/>
            <a:cxnLst/>
            <a:rect r="r" b="b" t="t" l="l"/>
            <a:pathLst>
              <a:path h="917346" w="917346">
                <a:moveTo>
                  <a:pt x="0" y="0"/>
                </a:moveTo>
                <a:lnTo>
                  <a:pt x="917346" y="0"/>
                </a:lnTo>
                <a:lnTo>
                  <a:pt x="917346" y="917347"/>
                </a:lnTo>
                <a:lnTo>
                  <a:pt x="0" y="91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41263" y="5370533"/>
            <a:ext cx="1090749" cy="1090749"/>
          </a:xfrm>
          <a:custGeom>
            <a:avLst/>
            <a:gdLst/>
            <a:ahLst/>
            <a:cxnLst/>
            <a:rect r="r" b="b" t="t" l="l"/>
            <a:pathLst>
              <a:path h="1090749" w="1090749">
                <a:moveTo>
                  <a:pt x="0" y="0"/>
                </a:moveTo>
                <a:lnTo>
                  <a:pt x="1090749" y="0"/>
                </a:lnTo>
                <a:lnTo>
                  <a:pt x="1090749" y="1090748"/>
                </a:lnTo>
                <a:lnTo>
                  <a:pt x="0" y="1090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324504" y="7315900"/>
            <a:ext cx="2494864" cy="31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8"/>
              </a:lnSpc>
              <a:spcBef>
                <a:spcPct val="0"/>
              </a:spcBef>
            </a:pPr>
            <a:r>
              <a:rPr lang="en-US" sz="1933" spc="189">
                <a:solidFill>
                  <a:srgbClr val="11100E"/>
                </a:solidFill>
                <a:latin typeface="DM Sans"/>
              </a:rPr>
              <a:t>Unità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39205" y="7289939"/>
            <a:ext cx="2494864" cy="31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8"/>
              </a:lnSpc>
              <a:spcBef>
                <a:spcPct val="0"/>
              </a:spcBef>
            </a:pPr>
            <a:r>
              <a:rPr lang="en-US" sz="1933" spc="189">
                <a:solidFill>
                  <a:srgbClr val="11100E"/>
                </a:solidFill>
                <a:latin typeface="DM Sans"/>
              </a:rPr>
              <a:t>Integrazione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4832" y="8687230"/>
            <a:ext cx="5846336" cy="3199540"/>
          </a:xfrm>
          <a:custGeom>
            <a:avLst/>
            <a:gdLst/>
            <a:ahLst/>
            <a:cxnLst/>
            <a:rect r="r" b="b" t="t" l="l"/>
            <a:pathLst>
              <a:path h="3199540" w="5846336">
                <a:moveTo>
                  <a:pt x="0" y="0"/>
                </a:moveTo>
                <a:lnTo>
                  <a:pt x="5846336" y="0"/>
                </a:lnTo>
                <a:lnTo>
                  <a:pt x="5846336" y="3199540"/>
                </a:lnTo>
                <a:lnTo>
                  <a:pt x="0" y="319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537074" y="5457825"/>
            <a:ext cx="24506727" cy="7708480"/>
          </a:xfrm>
          <a:custGeom>
            <a:avLst/>
            <a:gdLst/>
            <a:ahLst/>
            <a:cxnLst/>
            <a:rect r="r" b="b" t="t" l="l"/>
            <a:pathLst>
              <a:path h="7708480" w="24506727">
                <a:moveTo>
                  <a:pt x="0" y="0"/>
                </a:moveTo>
                <a:lnTo>
                  <a:pt x="24506727" y="0"/>
                </a:lnTo>
                <a:lnTo>
                  <a:pt x="24506727" y="7708480"/>
                </a:lnTo>
                <a:lnTo>
                  <a:pt x="0" y="770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9102" y="648305"/>
            <a:ext cx="4559882" cy="760789"/>
            <a:chOff x="0" y="0"/>
            <a:chExt cx="1200957" cy="2003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0957" cy="200372"/>
            </a:xfrm>
            <a:custGeom>
              <a:avLst/>
              <a:gdLst/>
              <a:ahLst/>
              <a:cxnLst/>
              <a:rect r="r" b="b" t="t" l="l"/>
              <a:pathLst>
                <a:path h="200372" w="1200957">
                  <a:moveTo>
                    <a:pt x="0" y="0"/>
                  </a:moveTo>
                  <a:lnTo>
                    <a:pt x="1200957" y="0"/>
                  </a:lnTo>
                  <a:lnTo>
                    <a:pt x="1200957" y="200372"/>
                  </a:lnTo>
                  <a:lnTo>
                    <a:pt x="0" y="200372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00957" cy="257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FFFFF"/>
                  </a:solidFill>
                  <a:latin typeface="DM Sans"/>
                </a:rPr>
                <a:t>INTRODUZIONE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8152" y="1934968"/>
            <a:ext cx="728596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3"/>
              </a:lnSpc>
              <a:spcBef>
                <a:spcPct val="0"/>
              </a:spcBef>
            </a:pPr>
            <a:r>
              <a:rPr lang="en-US" sz="2778" spc="138">
                <a:solidFill>
                  <a:srgbClr val="1A1A1A"/>
                </a:solidFill>
                <a:latin typeface="DM Sans"/>
              </a:rPr>
              <a:t>BookVerse è un e-commerce di e-book.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24504" y="4673542"/>
            <a:ext cx="3167910" cy="2484731"/>
            <a:chOff x="0" y="0"/>
            <a:chExt cx="2327040" cy="1825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6767" cy="1825244"/>
            </a:xfrm>
            <a:custGeom>
              <a:avLst/>
              <a:gdLst/>
              <a:ahLst/>
              <a:cxnLst/>
              <a:rect r="r" b="b" t="t" l="l"/>
              <a:pathLst>
                <a:path h="1825244" w="2326767">
                  <a:moveTo>
                    <a:pt x="1829689" y="0"/>
                  </a:moveTo>
                  <a:cubicBezTo>
                    <a:pt x="1819529" y="0"/>
                    <a:pt x="1702816" y="0"/>
                    <a:pt x="1692656" y="0"/>
                  </a:cubicBezTo>
                  <a:cubicBezTo>
                    <a:pt x="1428750" y="0"/>
                    <a:pt x="1428750" y="0"/>
                    <a:pt x="1428750" y="0"/>
                  </a:cubicBezTo>
                  <a:cubicBezTo>
                    <a:pt x="1154684" y="0"/>
                    <a:pt x="1154684" y="0"/>
                    <a:pt x="1154684" y="0"/>
                  </a:cubicBezTo>
                  <a:cubicBezTo>
                    <a:pt x="1154684" y="0"/>
                    <a:pt x="733425" y="0"/>
                    <a:pt x="649605" y="0"/>
                  </a:cubicBezTo>
                  <a:cubicBezTo>
                    <a:pt x="652145" y="0"/>
                    <a:pt x="652145" y="0"/>
                    <a:pt x="652145" y="0"/>
                  </a:cubicBezTo>
                  <a:cubicBezTo>
                    <a:pt x="652145" y="0"/>
                    <a:pt x="649605" y="0"/>
                    <a:pt x="649605" y="0"/>
                  </a:cubicBezTo>
                  <a:cubicBezTo>
                    <a:pt x="641985" y="0"/>
                    <a:pt x="636905" y="0"/>
                    <a:pt x="634365" y="0"/>
                  </a:cubicBezTo>
                  <a:cubicBezTo>
                    <a:pt x="114173" y="0"/>
                    <a:pt x="114173" y="0"/>
                    <a:pt x="114173" y="0"/>
                  </a:cubicBezTo>
                  <a:cubicBezTo>
                    <a:pt x="73533" y="0"/>
                    <a:pt x="5080" y="0"/>
                    <a:pt x="5080" y="0"/>
                  </a:cubicBezTo>
                  <a:cubicBezTo>
                    <a:pt x="5080" y="677799"/>
                    <a:pt x="5080" y="677799"/>
                    <a:pt x="5080" y="677799"/>
                  </a:cubicBezTo>
                  <a:cubicBezTo>
                    <a:pt x="5080" y="682879"/>
                    <a:pt x="5080" y="687959"/>
                    <a:pt x="5080" y="687959"/>
                  </a:cubicBezTo>
                  <a:cubicBezTo>
                    <a:pt x="0" y="764159"/>
                    <a:pt x="5080" y="1195705"/>
                    <a:pt x="5080" y="1195705"/>
                  </a:cubicBezTo>
                  <a:cubicBezTo>
                    <a:pt x="5080" y="1825244"/>
                    <a:pt x="5080" y="1825244"/>
                    <a:pt x="5080" y="1825244"/>
                  </a:cubicBezTo>
                  <a:cubicBezTo>
                    <a:pt x="406019" y="1825244"/>
                    <a:pt x="406019" y="1825244"/>
                    <a:pt x="406019" y="1825244"/>
                  </a:cubicBezTo>
                  <a:cubicBezTo>
                    <a:pt x="631825" y="1825244"/>
                    <a:pt x="631825" y="1825244"/>
                    <a:pt x="631825" y="1825244"/>
                  </a:cubicBezTo>
                  <a:cubicBezTo>
                    <a:pt x="644525" y="1825244"/>
                    <a:pt x="644525" y="1825244"/>
                    <a:pt x="644525" y="1825244"/>
                  </a:cubicBezTo>
                  <a:cubicBezTo>
                    <a:pt x="647065" y="1825244"/>
                    <a:pt x="647065" y="1825244"/>
                    <a:pt x="649605" y="1825244"/>
                  </a:cubicBezTo>
                  <a:cubicBezTo>
                    <a:pt x="723138" y="1820164"/>
                    <a:pt x="758698" y="1764284"/>
                    <a:pt x="725678" y="1700911"/>
                  </a:cubicBezTo>
                  <a:cubicBezTo>
                    <a:pt x="725678" y="1700911"/>
                    <a:pt x="669798" y="1586738"/>
                    <a:pt x="669798" y="1528318"/>
                  </a:cubicBezTo>
                  <a:cubicBezTo>
                    <a:pt x="669798" y="1419098"/>
                    <a:pt x="771271" y="1327785"/>
                    <a:pt x="893064" y="1327785"/>
                  </a:cubicBezTo>
                  <a:cubicBezTo>
                    <a:pt x="1017397" y="1327785"/>
                    <a:pt x="1116330" y="1419225"/>
                    <a:pt x="1116330" y="1528318"/>
                  </a:cubicBezTo>
                  <a:cubicBezTo>
                    <a:pt x="1116330" y="1586738"/>
                    <a:pt x="1060450" y="1700911"/>
                    <a:pt x="1060450" y="1700911"/>
                  </a:cubicBezTo>
                  <a:cubicBezTo>
                    <a:pt x="1029970" y="1764411"/>
                    <a:pt x="1062990" y="1820164"/>
                    <a:pt x="1139063" y="1825244"/>
                  </a:cubicBezTo>
                  <a:cubicBezTo>
                    <a:pt x="1141603" y="1825244"/>
                    <a:pt x="1141603" y="1825244"/>
                    <a:pt x="1141603" y="1825244"/>
                  </a:cubicBezTo>
                  <a:cubicBezTo>
                    <a:pt x="1139063" y="1825244"/>
                    <a:pt x="1136523" y="1825244"/>
                    <a:pt x="1133983" y="1825244"/>
                  </a:cubicBezTo>
                  <a:cubicBezTo>
                    <a:pt x="1136523" y="1825244"/>
                    <a:pt x="1136523" y="1825244"/>
                    <a:pt x="1139063" y="1825244"/>
                  </a:cubicBezTo>
                  <a:cubicBezTo>
                    <a:pt x="1136523" y="1825244"/>
                    <a:pt x="1133983" y="1825244"/>
                    <a:pt x="1133983" y="1825244"/>
                  </a:cubicBezTo>
                  <a:cubicBezTo>
                    <a:pt x="1136523" y="1825244"/>
                    <a:pt x="1141603" y="1825244"/>
                    <a:pt x="1151763" y="1825244"/>
                  </a:cubicBezTo>
                  <a:cubicBezTo>
                    <a:pt x="1710055" y="1825244"/>
                    <a:pt x="1710055" y="1825244"/>
                    <a:pt x="1710055" y="1825244"/>
                  </a:cubicBezTo>
                  <a:cubicBezTo>
                    <a:pt x="1829308" y="1825244"/>
                    <a:pt x="1829308" y="1825244"/>
                    <a:pt x="1829308" y="1825244"/>
                  </a:cubicBezTo>
                  <a:cubicBezTo>
                    <a:pt x="1829308" y="1195705"/>
                    <a:pt x="1829308" y="1195705"/>
                    <a:pt x="1829308" y="1195705"/>
                  </a:cubicBezTo>
                  <a:cubicBezTo>
                    <a:pt x="1829308" y="1183005"/>
                    <a:pt x="1829308" y="1183005"/>
                    <a:pt x="1829308" y="1183005"/>
                  </a:cubicBezTo>
                  <a:cubicBezTo>
                    <a:pt x="1834388" y="1124585"/>
                    <a:pt x="1864868" y="1091565"/>
                    <a:pt x="1910461" y="1091565"/>
                  </a:cubicBezTo>
                  <a:cubicBezTo>
                    <a:pt x="1923161" y="1091565"/>
                    <a:pt x="1938401" y="1094105"/>
                    <a:pt x="1956181" y="1101725"/>
                  </a:cubicBezTo>
                  <a:cubicBezTo>
                    <a:pt x="1956181" y="1101725"/>
                    <a:pt x="2070354" y="1160145"/>
                    <a:pt x="2128774" y="1160145"/>
                  </a:cubicBezTo>
                  <a:cubicBezTo>
                    <a:pt x="2237867" y="1160145"/>
                    <a:pt x="2326767" y="1058545"/>
                    <a:pt x="2326767" y="934212"/>
                  </a:cubicBezTo>
                  <a:cubicBezTo>
                    <a:pt x="2326767" y="812419"/>
                    <a:pt x="2237994" y="710819"/>
                    <a:pt x="2128774" y="710819"/>
                  </a:cubicBezTo>
                  <a:cubicBezTo>
                    <a:pt x="2070354" y="710819"/>
                    <a:pt x="1956181" y="766699"/>
                    <a:pt x="1956181" y="766699"/>
                  </a:cubicBezTo>
                  <a:cubicBezTo>
                    <a:pt x="1938401" y="776859"/>
                    <a:pt x="1923161" y="779399"/>
                    <a:pt x="1910461" y="779399"/>
                  </a:cubicBezTo>
                  <a:cubicBezTo>
                    <a:pt x="1867281" y="779399"/>
                    <a:pt x="1836928" y="746379"/>
                    <a:pt x="1829308" y="693039"/>
                  </a:cubicBezTo>
                  <a:cubicBezTo>
                    <a:pt x="1831848" y="693039"/>
                    <a:pt x="1831848" y="693039"/>
                    <a:pt x="1831848" y="693039"/>
                  </a:cubicBezTo>
                  <a:cubicBezTo>
                    <a:pt x="1829308" y="693039"/>
                    <a:pt x="1829308" y="693039"/>
                    <a:pt x="1829308" y="693039"/>
                  </a:cubicBezTo>
                  <a:cubicBezTo>
                    <a:pt x="1829308" y="690499"/>
                    <a:pt x="1829308" y="690499"/>
                    <a:pt x="1829308" y="687959"/>
                  </a:cubicBezTo>
                  <a:cubicBezTo>
                    <a:pt x="1829308" y="690499"/>
                    <a:pt x="1829308" y="690499"/>
                    <a:pt x="1829308" y="693039"/>
                  </a:cubicBezTo>
                  <a:cubicBezTo>
                    <a:pt x="1829308" y="690499"/>
                    <a:pt x="1829308" y="682879"/>
                    <a:pt x="1829308" y="677799"/>
                  </a:cubicBezTo>
                  <a:cubicBezTo>
                    <a:pt x="1829308" y="0"/>
                    <a:pt x="1829308" y="0"/>
                    <a:pt x="1829308" y="0"/>
                  </a:cubicBezTo>
                </a:path>
              </a:pathLst>
            </a:custGeom>
            <a:solidFill>
              <a:srgbClr val="DE2B2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95587" y="4681383"/>
            <a:ext cx="3167910" cy="2484731"/>
            <a:chOff x="0" y="0"/>
            <a:chExt cx="2327040" cy="1825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6767" cy="1825244"/>
            </a:xfrm>
            <a:custGeom>
              <a:avLst/>
              <a:gdLst/>
              <a:ahLst/>
              <a:cxnLst/>
              <a:rect r="r" b="b" t="t" l="l"/>
              <a:pathLst>
                <a:path h="1825244" w="2326767">
                  <a:moveTo>
                    <a:pt x="497332" y="0"/>
                  </a:moveTo>
                  <a:cubicBezTo>
                    <a:pt x="497332" y="677799"/>
                    <a:pt x="497332" y="677799"/>
                    <a:pt x="497332" y="677799"/>
                  </a:cubicBezTo>
                  <a:cubicBezTo>
                    <a:pt x="497332" y="685419"/>
                    <a:pt x="497332" y="690499"/>
                    <a:pt x="497332" y="693039"/>
                  </a:cubicBezTo>
                  <a:cubicBezTo>
                    <a:pt x="497332" y="695579"/>
                    <a:pt x="497332" y="695579"/>
                    <a:pt x="497332" y="695579"/>
                  </a:cubicBezTo>
                  <a:cubicBezTo>
                    <a:pt x="497332" y="693039"/>
                    <a:pt x="497332" y="693039"/>
                    <a:pt x="497332" y="693039"/>
                  </a:cubicBezTo>
                  <a:cubicBezTo>
                    <a:pt x="497332" y="690499"/>
                    <a:pt x="497332" y="690499"/>
                    <a:pt x="497332" y="687959"/>
                  </a:cubicBezTo>
                  <a:cubicBezTo>
                    <a:pt x="497332" y="690499"/>
                    <a:pt x="497332" y="690499"/>
                    <a:pt x="497332" y="693039"/>
                  </a:cubicBezTo>
                  <a:cubicBezTo>
                    <a:pt x="489712" y="746379"/>
                    <a:pt x="459232" y="779399"/>
                    <a:pt x="416179" y="779399"/>
                  </a:cubicBezTo>
                  <a:cubicBezTo>
                    <a:pt x="403479" y="779399"/>
                    <a:pt x="388239" y="776859"/>
                    <a:pt x="370459" y="769239"/>
                  </a:cubicBezTo>
                  <a:cubicBezTo>
                    <a:pt x="370459" y="769239"/>
                    <a:pt x="256286" y="710819"/>
                    <a:pt x="197866" y="710819"/>
                  </a:cubicBezTo>
                  <a:cubicBezTo>
                    <a:pt x="88773" y="710819"/>
                    <a:pt x="0" y="812292"/>
                    <a:pt x="0" y="936752"/>
                  </a:cubicBezTo>
                  <a:cubicBezTo>
                    <a:pt x="0" y="1058545"/>
                    <a:pt x="88773" y="1160145"/>
                    <a:pt x="197993" y="1160145"/>
                  </a:cubicBezTo>
                  <a:cubicBezTo>
                    <a:pt x="256413" y="1160145"/>
                    <a:pt x="370586" y="1104265"/>
                    <a:pt x="370586" y="1104265"/>
                  </a:cubicBezTo>
                  <a:cubicBezTo>
                    <a:pt x="388366" y="1094105"/>
                    <a:pt x="403606" y="1091565"/>
                    <a:pt x="418846" y="1091565"/>
                  </a:cubicBezTo>
                  <a:cubicBezTo>
                    <a:pt x="462026" y="1091565"/>
                    <a:pt x="492379" y="1124585"/>
                    <a:pt x="497459" y="1183005"/>
                  </a:cubicBezTo>
                  <a:cubicBezTo>
                    <a:pt x="497459" y="1195705"/>
                    <a:pt x="497459" y="1195705"/>
                    <a:pt x="497459" y="1195705"/>
                  </a:cubicBezTo>
                  <a:cubicBezTo>
                    <a:pt x="497459" y="1825244"/>
                    <a:pt x="497459" y="1825244"/>
                    <a:pt x="497459" y="1825244"/>
                  </a:cubicBezTo>
                  <a:cubicBezTo>
                    <a:pt x="616712" y="1825244"/>
                    <a:pt x="616712" y="1825244"/>
                    <a:pt x="616712" y="1825244"/>
                  </a:cubicBezTo>
                  <a:cubicBezTo>
                    <a:pt x="1175004" y="1825244"/>
                    <a:pt x="1175004" y="1825244"/>
                    <a:pt x="1175004" y="1825244"/>
                  </a:cubicBezTo>
                  <a:cubicBezTo>
                    <a:pt x="1185164" y="1825244"/>
                    <a:pt x="1190244" y="1825244"/>
                    <a:pt x="1192784" y="1825244"/>
                  </a:cubicBezTo>
                  <a:cubicBezTo>
                    <a:pt x="1192784" y="1825244"/>
                    <a:pt x="1190244" y="1825244"/>
                    <a:pt x="1187704" y="1825244"/>
                  </a:cubicBezTo>
                  <a:cubicBezTo>
                    <a:pt x="1190244" y="1825244"/>
                    <a:pt x="1190244" y="1825244"/>
                    <a:pt x="1192784" y="1825244"/>
                  </a:cubicBezTo>
                  <a:cubicBezTo>
                    <a:pt x="1190244" y="1825244"/>
                    <a:pt x="1187704" y="1825244"/>
                    <a:pt x="1185164" y="1825244"/>
                  </a:cubicBezTo>
                  <a:cubicBezTo>
                    <a:pt x="1187704" y="1825244"/>
                    <a:pt x="1187704" y="1825244"/>
                    <a:pt x="1187704" y="1825244"/>
                  </a:cubicBezTo>
                  <a:cubicBezTo>
                    <a:pt x="1263777" y="1820164"/>
                    <a:pt x="1296797" y="1764284"/>
                    <a:pt x="1266317" y="1700911"/>
                  </a:cubicBezTo>
                  <a:cubicBezTo>
                    <a:pt x="1266317" y="1700911"/>
                    <a:pt x="1210437" y="1586738"/>
                    <a:pt x="1210437" y="1528318"/>
                  </a:cubicBezTo>
                  <a:cubicBezTo>
                    <a:pt x="1210437" y="1419098"/>
                    <a:pt x="1309370" y="1330325"/>
                    <a:pt x="1433703" y="1330325"/>
                  </a:cubicBezTo>
                  <a:cubicBezTo>
                    <a:pt x="1555496" y="1330325"/>
                    <a:pt x="1656969" y="1419225"/>
                    <a:pt x="1656969" y="1528318"/>
                  </a:cubicBezTo>
                  <a:cubicBezTo>
                    <a:pt x="1656969" y="1586738"/>
                    <a:pt x="1601089" y="1700911"/>
                    <a:pt x="1601089" y="1700911"/>
                  </a:cubicBezTo>
                  <a:cubicBezTo>
                    <a:pt x="1568069" y="1766951"/>
                    <a:pt x="1603629" y="1820164"/>
                    <a:pt x="1677162" y="1825244"/>
                  </a:cubicBezTo>
                  <a:cubicBezTo>
                    <a:pt x="1679702" y="1825244"/>
                    <a:pt x="1679702" y="1825244"/>
                    <a:pt x="1682242" y="1825244"/>
                  </a:cubicBezTo>
                  <a:cubicBezTo>
                    <a:pt x="1694942" y="1825244"/>
                    <a:pt x="1694942" y="1825244"/>
                    <a:pt x="1694942" y="1825244"/>
                  </a:cubicBezTo>
                  <a:cubicBezTo>
                    <a:pt x="1920748" y="1825244"/>
                    <a:pt x="1920748" y="1825244"/>
                    <a:pt x="1920748" y="1825244"/>
                  </a:cubicBezTo>
                  <a:cubicBezTo>
                    <a:pt x="2321687" y="1825244"/>
                    <a:pt x="2321687" y="1825244"/>
                    <a:pt x="2321687" y="1825244"/>
                  </a:cubicBezTo>
                  <a:cubicBezTo>
                    <a:pt x="2321687" y="1195705"/>
                    <a:pt x="2321687" y="1195705"/>
                    <a:pt x="2321687" y="1195705"/>
                  </a:cubicBezTo>
                  <a:cubicBezTo>
                    <a:pt x="2321687" y="1195705"/>
                    <a:pt x="2326767" y="764159"/>
                    <a:pt x="2321687" y="687959"/>
                  </a:cubicBezTo>
                  <a:cubicBezTo>
                    <a:pt x="2321687" y="687959"/>
                    <a:pt x="2321687" y="685419"/>
                    <a:pt x="2321687" y="677799"/>
                  </a:cubicBezTo>
                  <a:cubicBezTo>
                    <a:pt x="2321687" y="0"/>
                    <a:pt x="2321687" y="0"/>
                    <a:pt x="2321687" y="0"/>
                  </a:cubicBezTo>
                  <a:cubicBezTo>
                    <a:pt x="2321687" y="0"/>
                    <a:pt x="2253107" y="0"/>
                    <a:pt x="2212594" y="0"/>
                  </a:cubicBezTo>
                  <a:cubicBezTo>
                    <a:pt x="1692402" y="0"/>
                    <a:pt x="1692402" y="0"/>
                    <a:pt x="1692402" y="0"/>
                  </a:cubicBezTo>
                  <a:cubicBezTo>
                    <a:pt x="1689862" y="0"/>
                    <a:pt x="1684782" y="0"/>
                    <a:pt x="1677162" y="0"/>
                  </a:cubicBezTo>
                  <a:cubicBezTo>
                    <a:pt x="1677162" y="0"/>
                    <a:pt x="1674622" y="0"/>
                    <a:pt x="1674622" y="0"/>
                  </a:cubicBezTo>
                  <a:cubicBezTo>
                    <a:pt x="1677162" y="0"/>
                    <a:pt x="1677162" y="0"/>
                    <a:pt x="1677162" y="0"/>
                  </a:cubicBezTo>
                  <a:cubicBezTo>
                    <a:pt x="1593469" y="0"/>
                    <a:pt x="1172210" y="0"/>
                    <a:pt x="1172210" y="0"/>
                  </a:cubicBezTo>
                  <a:cubicBezTo>
                    <a:pt x="898271" y="0"/>
                    <a:pt x="898271" y="0"/>
                    <a:pt x="898271" y="0"/>
                  </a:cubicBezTo>
                  <a:cubicBezTo>
                    <a:pt x="634365" y="0"/>
                    <a:pt x="634365" y="0"/>
                    <a:pt x="634365" y="0"/>
                  </a:cubicBezTo>
                  <a:cubicBezTo>
                    <a:pt x="624205" y="0"/>
                    <a:pt x="507492" y="0"/>
                    <a:pt x="497332" y="0"/>
                  </a:cubicBezTo>
                </a:path>
              </a:pathLst>
            </a:custGeom>
            <a:solidFill>
              <a:srgbClr val="F4C30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881541" y="4651978"/>
            <a:ext cx="2610193" cy="2484731"/>
            <a:chOff x="0" y="0"/>
            <a:chExt cx="1917360" cy="1825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7446" cy="1825244"/>
            </a:xfrm>
            <a:custGeom>
              <a:avLst/>
              <a:gdLst/>
              <a:ahLst/>
              <a:cxnLst/>
              <a:rect r="r" b="b" t="t" l="l"/>
              <a:pathLst>
                <a:path h="1825244" w="1917446">
                  <a:moveTo>
                    <a:pt x="0" y="0"/>
                  </a:moveTo>
                  <a:cubicBezTo>
                    <a:pt x="0" y="0"/>
                    <a:pt x="73660" y="0"/>
                    <a:pt x="116840" y="0"/>
                  </a:cubicBezTo>
                  <a:cubicBezTo>
                    <a:pt x="116840" y="0"/>
                    <a:pt x="116840" y="0"/>
                    <a:pt x="370840" y="0"/>
                  </a:cubicBezTo>
                  <a:cubicBezTo>
                    <a:pt x="370840" y="0"/>
                    <a:pt x="370840" y="0"/>
                    <a:pt x="370840" y="1270"/>
                  </a:cubicBezTo>
                  <a:lnTo>
                    <a:pt x="370840" y="2286"/>
                  </a:lnTo>
                  <a:lnTo>
                    <a:pt x="373380" y="2286"/>
                  </a:lnTo>
                  <a:lnTo>
                    <a:pt x="373380" y="0"/>
                  </a:lnTo>
                  <a:cubicBezTo>
                    <a:pt x="373380" y="0"/>
                    <a:pt x="373380" y="0"/>
                    <a:pt x="662940" y="0"/>
                  </a:cubicBezTo>
                  <a:cubicBezTo>
                    <a:pt x="662940" y="0"/>
                    <a:pt x="668020" y="0"/>
                    <a:pt x="675640" y="0"/>
                  </a:cubicBezTo>
                  <a:lnTo>
                    <a:pt x="678180" y="0"/>
                  </a:lnTo>
                  <a:cubicBezTo>
                    <a:pt x="680720" y="0"/>
                    <a:pt x="680720" y="0"/>
                    <a:pt x="680720" y="0"/>
                  </a:cubicBezTo>
                  <a:lnTo>
                    <a:pt x="726440" y="0"/>
                  </a:lnTo>
                  <a:cubicBezTo>
                    <a:pt x="870458" y="0"/>
                    <a:pt x="1208786" y="0"/>
                    <a:pt x="1208786" y="0"/>
                  </a:cubicBezTo>
                  <a:cubicBezTo>
                    <a:pt x="1208786" y="0"/>
                    <a:pt x="1208786" y="0"/>
                    <a:pt x="1495806" y="0"/>
                  </a:cubicBezTo>
                  <a:cubicBezTo>
                    <a:pt x="1495806" y="0"/>
                    <a:pt x="1495806" y="0"/>
                    <a:pt x="1772666" y="0"/>
                  </a:cubicBezTo>
                  <a:cubicBezTo>
                    <a:pt x="1782826" y="0"/>
                    <a:pt x="1907286" y="0"/>
                    <a:pt x="1917446" y="0"/>
                  </a:cubicBezTo>
                  <a:cubicBezTo>
                    <a:pt x="1917446" y="0"/>
                    <a:pt x="1917446" y="0"/>
                    <a:pt x="1917446" y="677799"/>
                  </a:cubicBezTo>
                  <a:cubicBezTo>
                    <a:pt x="1917446" y="682879"/>
                    <a:pt x="1914906" y="690499"/>
                    <a:pt x="1914906" y="693039"/>
                  </a:cubicBezTo>
                  <a:cubicBezTo>
                    <a:pt x="1909826" y="746379"/>
                    <a:pt x="1876806" y="779399"/>
                    <a:pt x="1833626" y="779399"/>
                  </a:cubicBezTo>
                  <a:cubicBezTo>
                    <a:pt x="1818386" y="779399"/>
                    <a:pt x="1800606" y="776859"/>
                    <a:pt x="1785366" y="766699"/>
                  </a:cubicBezTo>
                  <a:cubicBezTo>
                    <a:pt x="1785366" y="766699"/>
                    <a:pt x="1663446" y="710819"/>
                    <a:pt x="1605026" y="710819"/>
                  </a:cubicBezTo>
                  <a:cubicBezTo>
                    <a:pt x="1488186" y="710819"/>
                    <a:pt x="1394206" y="812419"/>
                    <a:pt x="1394206" y="934212"/>
                  </a:cubicBezTo>
                  <a:cubicBezTo>
                    <a:pt x="1394206" y="1058545"/>
                    <a:pt x="1488186" y="1160145"/>
                    <a:pt x="1605026" y="1160145"/>
                  </a:cubicBezTo>
                  <a:cubicBezTo>
                    <a:pt x="1663446" y="1160145"/>
                    <a:pt x="1785366" y="1101725"/>
                    <a:pt x="1785366" y="1101725"/>
                  </a:cubicBezTo>
                  <a:cubicBezTo>
                    <a:pt x="1800606" y="1094105"/>
                    <a:pt x="1818386" y="1091565"/>
                    <a:pt x="1833626" y="1091565"/>
                  </a:cubicBezTo>
                  <a:cubicBezTo>
                    <a:pt x="1879346" y="1091565"/>
                    <a:pt x="1912366" y="1124585"/>
                    <a:pt x="1917446" y="1183005"/>
                  </a:cubicBezTo>
                  <a:cubicBezTo>
                    <a:pt x="1917446" y="1183005"/>
                    <a:pt x="1917446" y="1183005"/>
                    <a:pt x="1917446" y="1195705"/>
                  </a:cubicBezTo>
                  <a:cubicBezTo>
                    <a:pt x="1917446" y="1195705"/>
                    <a:pt x="1917446" y="1195705"/>
                    <a:pt x="1917446" y="1825244"/>
                  </a:cubicBezTo>
                  <a:cubicBezTo>
                    <a:pt x="1917446" y="1825244"/>
                    <a:pt x="1917446" y="1825244"/>
                    <a:pt x="1790446" y="1825244"/>
                  </a:cubicBezTo>
                  <a:cubicBezTo>
                    <a:pt x="1790446" y="1825244"/>
                    <a:pt x="1790446" y="1825244"/>
                    <a:pt x="1203833" y="1825244"/>
                  </a:cubicBezTo>
                  <a:lnTo>
                    <a:pt x="1193673" y="1825244"/>
                  </a:lnTo>
                  <a:cubicBezTo>
                    <a:pt x="1191133" y="1825244"/>
                    <a:pt x="1191133" y="1825244"/>
                    <a:pt x="1191133" y="1825244"/>
                  </a:cubicBezTo>
                  <a:cubicBezTo>
                    <a:pt x="1112393" y="1820164"/>
                    <a:pt x="1076833" y="1764284"/>
                    <a:pt x="1109853" y="1700911"/>
                  </a:cubicBezTo>
                  <a:cubicBezTo>
                    <a:pt x="1109853" y="1700911"/>
                    <a:pt x="1168273" y="1586738"/>
                    <a:pt x="1168273" y="1528318"/>
                  </a:cubicBezTo>
                  <a:cubicBezTo>
                    <a:pt x="1168273" y="1419225"/>
                    <a:pt x="1064133" y="1330325"/>
                    <a:pt x="934593" y="1330325"/>
                  </a:cubicBezTo>
                  <a:cubicBezTo>
                    <a:pt x="805053" y="1330325"/>
                    <a:pt x="698373" y="1419225"/>
                    <a:pt x="698373" y="1528318"/>
                  </a:cubicBezTo>
                  <a:cubicBezTo>
                    <a:pt x="698373" y="1586738"/>
                    <a:pt x="759333" y="1700911"/>
                    <a:pt x="759333" y="1700911"/>
                  </a:cubicBezTo>
                  <a:cubicBezTo>
                    <a:pt x="792353" y="1766951"/>
                    <a:pt x="754253" y="1820164"/>
                    <a:pt x="678053" y="1825244"/>
                  </a:cubicBezTo>
                  <a:cubicBezTo>
                    <a:pt x="675513" y="1825244"/>
                    <a:pt x="672973" y="1825244"/>
                    <a:pt x="672973" y="1825244"/>
                  </a:cubicBezTo>
                  <a:cubicBezTo>
                    <a:pt x="672973" y="1825244"/>
                    <a:pt x="672973" y="1825244"/>
                    <a:pt x="660273" y="1825244"/>
                  </a:cubicBezTo>
                  <a:cubicBezTo>
                    <a:pt x="660273" y="1825244"/>
                    <a:pt x="660273" y="1825244"/>
                    <a:pt x="418973" y="1825244"/>
                  </a:cubicBezTo>
                  <a:cubicBezTo>
                    <a:pt x="418973" y="1825244"/>
                    <a:pt x="418973" y="1825244"/>
                    <a:pt x="0" y="1825244"/>
                  </a:cubicBezTo>
                  <a:cubicBezTo>
                    <a:pt x="0" y="1825244"/>
                    <a:pt x="0" y="1825244"/>
                    <a:pt x="0" y="1195705"/>
                  </a:cubicBezTo>
                  <a:cubicBezTo>
                    <a:pt x="0" y="1195705"/>
                    <a:pt x="0" y="1195705"/>
                    <a:pt x="0" y="1183005"/>
                  </a:cubicBezTo>
                  <a:cubicBezTo>
                    <a:pt x="5080" y="1124585"/>
                    <a:pt x="38100" y="1091565"/>
                    <a:pt x="83820" y="1091565"/>
                  </a:cubicBezTo>
                  <a:cubicBezTo>
                    <a:pt x="99060" y="1091565"/>
                    <a:pt x="114300" y="1094105"/>
                    <a:pt x="132080" y="1104265"/>
                  </a:cubicBezTo>
                  <a:cubicBezTo>
                    <a:pt x="132080" y="1104265"/>
                    <a:pt x="251460" y="1160145"/>
                    <a:pt x="312420" y="1160145"/>
                  </a:cubicBezTo>
                  <a:cubicBezTo>
                    <a:pt x="429260" y="1160145"/>
                    <a:pt x="520700" y="1058545"/>
                    <a:pt x="520700" y="936752"/>
                  </a:cubicBezTo>
                  <a:cubicBezTo>
                    <a:pt x="520700" y="812419"/>
                    <a:pt x="429260" y="713359"/>
                    <a:pt x="312420" y="713359"/>
                  </a:cubicBezTo>
                  <a:cubicBezTo>
                    <a:pt x="251460" y="713359"/>
                    <a:pt x="132080" y="769239"/>
                    <a:pt x="132080" y="769239"/>
                  </a:cubicBezTo>
                  <a:cubicBezTo>
                    <a:pt x="114300" y="776859"/>
                    <a:pt x="99060" y="779399"/>
                    <a:pt x="83820" y="779399"/>
                  </a:cubicBezTo>
                  <a:cubicBezTo>
                    <a:pt x="38100" y="779399"/>
                    <a:pt x="5080" y="746379"/>
                    <a:pt x="0" y="693039"/>
                  </a:cubicBezTo>
                  <a:cubicBezTo>
                    <a:pt x="0" y="690499"/>
                    <a:pt x="0" y="690499"/>
                    <a:pt x="0" y="687959"/>
                  </a:cubicBezTo>
                  <a:cubicBezTo>
                    <a:pt x="0" y="687959"/>
                    <a:pt x="0" y="685419"/>
                    <a:pt x="0" y="682879"/>
                  </a:cubicBezTo>
                  <a:cubicBezTo>
                    <a:pt x="0" y="680339"/>
                    <a:pt x="0" y="677799"/>
                    <a:pt x="0" y="677799"/>
                  </a:cubicBezTo>
                  <a:cubicBezTo>
                    <a:pt x="0" y="677799"/>
                    <a:pt x="0" y="677799"/>
                    <a:pt x="0" y="0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244839" y="1912167"/>
            <a:ext cx="7798321" cy="764468"/>
            <a:chOff x="0" y="0"/>
            <a:chExt cx="2053879" cy="2013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3879" cy="201341"/>
            </a:xfrm>
            <a:custGeom>
              <a:avLst/>
              <a:gdLst/>
              <a:ahLst/>
              <a:cxnLst/>
              <a:rect r="r" b="b" t="t" l="l"/>
              <a:pathLst>
                <a:path h="201341" w="2053879">
                  <a:moveTo>
                    <a:pt x="0" y="0"/>
                  </a:moveTo>
                  <a:lnTo>
                    <a:pt x="2053879" y="0"/>
                  </a:lnTo>
                  <a:lnTo>
                    <a:pt x="2053879" y="201341"/>
                  </a:lnTo>
                  <a:lnTo>
                    <a:pt x="0" y="201341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053879" cy="258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FFFFF"/>
                  </a:solidFill>
                  <a:latin typeface="DM Sans"/>
                </a:rPr>
                <a:t>TESTING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303603" y="-5147084"/>
            <a:ext cx="8797330" cy="8797330"/>
          </a:xfrm>
          <a:custGeom>
            <a:avLst/>
            <a:gdLst/>
            <a:ahLst/>
            <a:cxnLst/>
            <a:rect r="r" b="b" t="t" l="l"/>
            <a:pathLst>
              <a:path h="8797330" w="8797330">
                <a:moveTo>
                  <a:pt x="0" y="0"/>
                </a:moveTo>
                <a:lnTo>
                  <a:pt x="8797330" y="0"/>
                </a:lnTo>
                <a:lnTo>
                  <a:pt x="8797330" y="8797330"/>
                </a:lnTo>
                <a:lnTo>
                  <a:pt x="0" y="879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49396" y="3568428"/>
            <a:ext cx="1189768" cy="1189768"/>
          </a:xfrm>
          <a:custGeom>
            <a:avLst/>
            <a:gdLst/>
            <a:ahLst/>
            <a:cxnLst/>
            <a:rect r="r" b="b" t="t" l="l"/>
            <a:pathLst>
              <a:path h="1189768" w="1189768">
                <a:moveTo>
                  <a:pt x="0" y="0"/>
                </a:moveTo>
                <a:lnTo>
                  <a:pt x="1189768" y="0"/>
                </a:lnTo>
                <a:lnTo>
                  <a:pt x="1189768" y="1189768"/>
                </a:lnTo>
                <a:lnTo>
                  <a:pt x="0" y="1189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250783" y="7967018"/>
            <a:ext cx="5842630" cy="5842630"/>
          </a:xfrm>
          <a:custGeom>
            <a:avLst/>
            <a:gdLst/>
            <a:ahLst/>
            <a:cxnLst/>
            <a:rect r="r" b="b" t="t" l="l"/>
            <a:pathLst>
              <a:path h="5842630" w="5842630">
                <a:moveTo>
                  <a:pt x="0" y="0"/>
                </a:moveTo>
                <a:lnTo>
                  <a:pt x="5842631" y="0"/>
                </a:lnTo>
                <a:lnTo>
                  <a:pt x="5842631" y="5842630"/>
                </a:lnTo>
                <a:lnTo>
                  <a:pt x="0" y="584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113263" y="5314456"/>
            <a:ext cx="917346" cy="917346"/>
          </a:xfrm>
          <a:custGeom>
            <a:avLst/>
            <a:gdLst/>
            <a:ahLst/>
            <a:cxnLst/>
            <a:rect r="r" b="b" t="t" l="l"/>
            <a:pathLst>
              <a:path h="917346" w="917346">
                <a:moveTo>
                  <a:pt x="0" y="0"/>
                </a:moveTo>
                <a:lnTo>
                  <a:pt x="917346" y="0"/>
                </a:lnTo>
                <a:lnTo>
                  <a:pt x="917346" y="917347"/>
                </a:lnTo>
                <a:lnTo>
                  <a:pt x="0" y="91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67797" y="5314456"/>
            <a:ext cx="951859" cy="951859"/>
          </a:xfrm>
          <a:custGeom>
            <a:avLst/>
            <a:gdLst/>
            <a:ahLst/>
            <a:cxnLst/>
            <a:rect r="r" b="b" t="t" l="l"/>
            <a:pathLst>
              <a:path h="951859" w="951859">
                <a:moveTo>
                  <a:pt x="0" y="0"/>
                </a:moveTo>
                <a:lnTo>
                  <a:pt x="951859" y="0"/>
                </a:lnTo>
                <a:lnTo>
                  <a:pt x="951859" y="951859"/>
                </a:lnTo>
                <a:lnTo>
                  <a:pt x="0" y="95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41263" y="5370533"/>
            <a:ext cx="1090749" cy="1090749"/>
          </a:xfrm>
          <a:custGeom>
            <a:avLst/>
            <a:gdLst/>
            <a:ahLst/>
            <a:cxnLst/>
            <a:rect r="r" b="b" t="t" l="l"/>
            <a:pathLst>
              <a:path h="1090749" w="1090749">
                <a:moveTo>
                  <a:pt x="0" y="0"/>
                </a:moveTo>
                <a:lnTo>
                  <a:pt x="1090749" y="0"/>
                </a:lnTo>
                <a:lnTo>
                  <a:pt x="1090749" y="1090748"/>
                </a:lnTo>
                <a:lnTo>
                  <a:pt x="0" y="1090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324504" y="7315900"/>
            <a:ext cx="2494864" cy="31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8"/>
              </a:lnSpc>
              <a:spcBef>
                <a:spcPct val="0"/>
              </a:spcBef>
            </a:pPr>
            <a:r>
              <a:rPr lang="en-US" sz="1933" spc="189">
                <a:solidFill>
                  <a:srgbClr val="11100E"/>
                </a:solidFill>
                <a:latin typeface="DM Sans"/>
              </a:rPr>
              <a:t>Unità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39205" y="7289939"/>
            <a:ext cx="2494864" cy="31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8"/>
              </a:lnSpc>
              <a:spcBef>
                <a:spcPct val="0"/>
              </a:spcBef>
            </a:pPr>
            <a:r>
              <a:rPr lang="en-US" sz="1933" spc="189">
                <a:solidFill>
                  <a:srgbClr val="11100E"/>
                </a:solidFill>
                <a:latin typeface="DM Sans"/>
              </a:rPr>
              <a:t>Integrazione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58020" y="7289939"/>
            <a:ext cx="2494864" cy="31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8"/>
              </a:lnSpc>
              <a:spcBef>
                <a:spcPct val="0"/>
              </a:spcBef>
            </a:pPr>
            <a:r>
              <a:rPr lang="en-US" sz="1933" spc="189">
                <a:solidFill>
                  <a:srgbClr val="11100E"/>
                </a:solidFill>
                <a:latin typeface="DM Sans"/>
              </a:rPr>
              <a:t>Sistema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0532" y="646466"/>
            <a:ext cx="4302066" cy="764468"/>
            <a:chOff x="0" y="0"/>
            <a:chExt cx="1133054" cy="2013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3054" cy="201341"/>
            </a:xfrm>
            <a:custGeom>
              <a:avLst/>
              <a:gdLst/>
              <a:ahLst/>
              <a:cxnLst/>
              <a:rect r="r" b="b" t="t" l="l"/>
              <a:pathLst>
                <a:path h="201341" w="1133054">
                  <a:moveTo>
                    <a:pt x="0" y="0"/>
                  </a:moveTo>
                  <a:lnTo>
                    <a:pt x="1133054" y="0"/>
                  </a:lnTo>
                  <a:lnTo>
                    <a:pt x="1133054" y="201341"/>
                  </a:lnTo>
                  <a:lnTo>
                    <a:pt x="0" y="201341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33054" cy="258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FFFFF"/>
                  </a:solidFill>
                  <a:latin typeface="DM Sans"/>
                </a:rPr>
                <a:t>TESTING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03603" y="-5147084"/>
            <a:ext cx="8797330" cy="8797330"/>
          </a:xfrm>
          <a:custGeom>
            <a:avLst/>
            <a:gdLst/>
            <a:ahLst/>
            <a:cxnLst/>
            <a:rect r="r" b="b" t="t" l="l"/>
            <a:pathLst>
              <a:path h="8797330" w="8797330">
                <a:moveTo>
                  <a:pt x="0" y="0"/>
                </a:moveTo>
                <a:lnTo>
                  <a:pt x="8797330" y="0"/>
                </a:lnTo>
                <a:lnTo>
                  <a:pt x="8797330" y="8797330"/>
                </a:lnTo>
                <a:lnTo>
                  <a:pt x="0" y="879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9396" y="3568428"/>
            <a:ext cx="1189768" cy="1189768"/>
          </a:xfrm>
          <a:custGeom>
            <a:avLst/>
            <a:gdLst/>
            <a:ahLst/>
            <a:cxnLst/>
            <a:rect r="r" b="b" t="t" l="l"/>
            <a:pathLst>
              <a:path h="1189768" w="1189768">
                <a:moveTo>
                  <a:pt x="0" y="0"/>
                </a:moveTo>
                <a:lnTo>
                  <a:pt x="1189768" y="0"/>
                </a:lnTo>
                <a:lnTo>
                  <a:pt x="1189768" y="1189768"/>
                </a:lnTo>
                <a:lnTo>
                  <a:pt x="0" y="1189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50783" y="7967018"/>
            <a:ext cx="5842630" cy="5842630"/>
          </a:xfrm>
          <a:custGeom>
            <a:avLst/>
            <a:gdLst/>
            <a:ahLst/>
            <a:cxnLst/>
            <a:rect r="r" b="b" t="t" l="l"/>
            <a:pathLst>
              <a:path h="5842630" w="5842630">
                <a:moveTo>
                  <a:pt x="0" y="0"/>
                </a:moveTo>
                <a:lnTo>
                  <a:pt x="5842631" y="0"/>
                </a:lnTo>
                <a:lnTo>
                  <a:pt x="5842631" y="5842630"/>
                </a:lnTo>
                <a:lnTo>
                  <a:pt x="0" y="584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28871" y="3314617"/>
            <a:ext cx="7830257" cy="5640045"/>
          </a:xfrm>
          <a:custGeom>
            <a:avLst/>
            <a:gdLst/>
            <a:ahLst/>
            <a:cxnLst/>
            <a:rect r="r" b="b" t="t" l="l"/>
            <a:pathLst>
              <a:path h="5640045" w="7830257">
                <a:moveTo>
                  <a:pt x="0" y="0"/>
                </a:moveTo>
                <a:lnTo>
                  <a:pt x="7830258" y="0"/>
                </a:lnTo>
                <a:lnTo>
                  <a:pt x="7830258" y="5640046"/>
                </a:lnTo>
                <a:lnTo>
                  <a:pt x="0" y="5640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71602" y="1633698"/>
            <a:ext cx="14344795" cy="146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77"/>
              </a:lnSpc>
              <a:spcBef>
                <a:spcPct val="0"/>
              </a:spcBef>
            </a:pPr>
            <a:r>
              <a:rPr lang="en-US" sz="8027" spc="457">
                <a:solidFill>
                  <a:srgbClr val="F37221"/>
                </a:solidFill>
                <a:latin typeface="Codec Pro ExtraBold"/>
              </a:rPr>
              <a:t>METODOLOGIA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16944" y="0"/>
            <a:ext cx="8971056" cy="10287000"/>
          </a:xfrm>
          <a:custGeom>
            <a:avLst/>
            <a:gdLst/>
            <a:ahLst/>
            <a:cxnLst/>
            <a:rect r="r" b="b" t="t" l="l"/>
            <a:pathLst>
              <a:path h="10287000" w="8971056">
                <a:moveTo>
                  <a:pt x="0" y="0"/>
                </a:moveTo>
                <a:lnTo>
                  <a:pt x="8971056" y="0"/>
                </a:lnTo>
                <a:lnTo>
                  <a:pt x="89710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502746" y="2187254"/>
            <a:ext cx="14344795" cy="566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7"/>
              </a:lnSpc>
            </a:pPr>
            <a:r>
              <a:rPr lang="en-US" sz="8027" spc="457">
                <a:solidFill>
                  <a:srgbClr val="F37221"/>
                </a:solidFill>
                <a:latin typeface="Codec Pro ExtraBold"/>
              </a:rPr>
              <a:t>AVANZAMENTO </a:t>
            </a:r>
          </a:p>
          <a:p>
            <a:pPr algn="ctr">
              <a:lnSpc>
                <a:spcPts val="11077"/>
              </a:lnSpc>
            </a:pPr>
            <a:r>
              <a:rPr lang="en-US" sz="8027" spc="457">
                <a:solidFill>
                  <a:srgbClr val="F37221"/>
                </a:solidFill>
                <a:latin typeface="Codec Pro ExtraBold"/>
              </a:rPr>
              <a:t>DI </a:t>
            </a:r>
          </a:p>
          <a:p>
            <a:pPr algn="ctr">
              <a:lnSpc>
                <a:spcPts val="11077"/>
              </a:lnSpc>
            </a:pPr>
            <a:r>
              <a:rPr lang="en-US" sz="8027" spc="457">
                <a:solidFill>
                  <a:srgbClr val="F37221"/>
                </a:solidFill>
                <a:latin typeface="Codec Pro ExtraBold"/>
              </a:rPr>
              <a:t>UNA</a:t>
            </a:r>
          </a:p>
          <a:p>
            <a:pPr algn="ctr" marL="0" indent="0" lvl="0">
              <a:lnSpc>
                <a:spcPts val="11077"/>
              </a:lnSpc>
              <a:spcBef>
                <a:spcPct val="0"/>
              </a:spcBef>
            </a:pPr>
            <a:r>
              <a:rPr lang="en-US" sz="8027" spc="457">
                <a:solidFill>
                  <a:srgbClr val="F37221"/>
                </a:solidFill>
                <a:latin typeface="Codec Pro ExtraBold"/>
              </a:rPr>
              <a:t>PROPOSTA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7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13405"/>
            <a:ext cx="5187598" cy="2918024"/>
          </a:xfrm>
          <a:custGeom>
            <a:avLst/>
            <a:gdLst/>
            <a:ahLst/>
            <a:cxnLst/>
            <a:rect r="r" b="b" t="t" l="l"/>
            <a:pathLst>
              <a:path h="2918024" w="5187598">
                <a:moveTo>
                  <a:pt x="0" y="0"/>
                </a:moveTo>
                <a:lnTo>
                  <a:pt x="5187598" y="0"/>
                </a:lnTo>
                <a:lnTo>
                  <a:pt x="5187598" y="2918024"/>
                </a:lnTo>
                <a:lnTo>
                  <a:pt x="0" y="291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93848"/>
            <a:ext cx="5187598" cy="2918024"/>
          </a:xfrm>
          <a:custGeom>
            <a:avLst/>
            <a:gdLst/>
            <a:ahLst/>
            <a:cxnLst/>
            <a:rect r="r" b="b" t="t" l="l"/>
            <a:pathLst>
              <a:path h="2918024" w="5187598">
                <a:moveTo>
                  <a:pt x="0" y="0"/>
                </a:moveTo>
                <a:lnTo>
                  <a:pt x="5187598" y="0"/>
                </a:lnTo>
                <a:lnTo>
                  <a:pt x="5187598" y="2918024"/>
                </a:lnTo>
                <a:lnTo>
                  <a:pt x="0" y="2918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078572"/>
            <a:ext cx="5187598" cy="2918024"/>
          </a:xfrm>
          <a:custGeom>
            <a:avLst/>
            <a:gdLst/>
            <a:ahLst/>
            <a:cxnLst/>
            <a:rect r="r" b="b" t="t" l="l"/>
            <a:pathLst>
              <a:path h="2918024" w="5187598">
                <a:moveTo>
                  <a:pt x="0" y="0"/>
                </a:moveTo>
                <a:lnTo>
                  <a:pt x="5187598" y="0"/>
                </a:lnTo>
                <a:lnTo>
                  <a:pt x="5187598" y="2918023"/>
                </a:lnTo>
                <a:lnTo>
                  <a:pt x="0" y="2918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50201" y="713405"/>
            <a:ext cx="5187598" cy="2918024"/>
          </a:xfrm>
          <a:custGeom>
            <a:avLst/>
            <a:gdLst/>
            <a:ahLst/>
            <a:cxnLst/>
            <a:rect r="r" b="b" t="t" l="l"/>
            <a:pathLst>
              <a:path h="2918024" w="5187598">
                <a:moveTo>
                  <a:pt x="0" y="0"/>
                </a:moveTo>
                <a:lnTo>
                  <a:pt x="5187598" y="0"/>
                </a:lnTo>
                <a:lnTo>
                  <a:pt x="5187598" y="2918024"/>
                </a:lnTo>
                <a:lnTo>
                  <a:pt x="0" y="2918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50201" y="7078572"/>
            <a:ext cx="5187598" cy="2918024"/>
          </a:xfrm>
          <a:custGeom>
            <a:avLst/>
            <a:gdLst/>
            <a:ahLst/>
            <a:cxnLst/>
            <a:rect r="r" b="b" t="t" l="l"/>
            <a:pathLst>
              <a:path h="2918024" w="5187598">
                <a:moveTo>
                  <a:pt x="0" y="0"/>
                </a:moveTo>
                <a:lnTo>
                  <a:pt x="5187598" y="0"/>
                </a:lnTo>
                <a:lnTo>
                  <a:pt x="5187598" y="2918023"/>
                </a:lnTo>
                <a:lnTo>
                  <a:pt x="0" y="2918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71702" y="7078572"/>
            <a:ext cx="5187598" cy="2918024"/>
          </a:xfrm>
          <a:custGeom>
            <a:avLst/>
            <a:gdLst/>
            <a:ahLst/>
            <a:cxnLst/>
            <a:rect r="r" b="b" t="t" l="l"/>
            <a:pathLst>
              <a:path h="2918024" w="5187598">
                <a:moveTo>
                  <a:pt x="0" y="0"/>
                </a:moveTo>
                <a:lnTo>
                  <a:pt x="5187598" y="0"/>
                </a:lnTo>
                <a:lnTo>
                  <a:pt x="5187598" y="2918023"/>
                </a:lnTo>
                <a:lnTo>
                  <a:pt x="0" y="2918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50201" y="3895988"/>
            <a:ext cx="5187598" cy="2918024"/>
          </a:xfrm>
          <a:custGeom>
            <a:avLst/>
            <a:gdLst/>
            <a:ahLst/>
            <a:cxnLst/>
            <a:rect r="r" b="b" t="t" l="l"/>
            <a:pathLst>
              <a:path h="2918024" w="5187598">
                <a:moveTo>
                  <a:pt x="0" y="0"/>
                </a:moveTo>
                <a:lnTo>
                  <a:pt x="5187598" y="0"/>
                </a:lnTo>
                <a:lnTo>
                  <a:pt x="5187598" y="2918024"/>
                </a:lnTo>
                <a:lnTo>
                  <a:pt x="0" y="29180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71702" y="3895988"/>
            <a:ext cx="5187598" cy="2918024"/>
          </a:xfrm>
          <a:custGeom>
            <a:avLst/>
            <a:gdLst/>
            <a:ahLst/>
            <a:cxnLst/>
            <a:rect r="r" b="b" t="t" l="l"/>
            <a:pathLst>
              <a:path h="2918024" w="5187598">
                <a:moveTo>
                  <a:pt x="0" y="0"/>
                </a:moveTo>
                <a:lnTo>
                  <a:pt x="5187598" y="0"/>
                </a:lnTo>
                <a:lnTo>
                  <a:pt x="5187598" y="2918024"/>
                </a:lnTo>
                <a:lnTo>
                  <a:pt x="0" y="29180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71702" y="713405"/>
            <a:ext cx="5187598" cy="2918024"/>
          </a:xfrm>
          <a:custGeom>
            <a:avLst/>
            <a:gdLst/>
            <a:ahLst/>
            <a:cxnLst/>
            <a:rect r="r" b="b" t="t" l="l"/>
            <a:pathLst>
              <a:path h="2918024" w="5187598">
                <a:moveTo>
                  <a:pt x="0" y="0"/>
                </a:moveTo>
                <a:lnTo>
                  <a:pt x="5187598" y="0"/>
                </a:lnTo>
                <a:lnTo>
                  <a:pt x="5187598" y="2918024"/>
                </a:lnTo>
                <a:lnTo>
                  <a:pt x="0" y="29180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606480" y="7586669"/>
            <a:ext cx="3606480" cy="81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Canva Sans 1"/>
              </a:rPr>
              <a:t>Calle Cualquiera 123, Cualquier Lugar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4832" y="8687230"/>
            <a:ext cx="5846336" cy="3199540"/>
          </a:xfrm>
          <a:custGeom>
            <a:avLst/>
            <a:gdLst/>
            <a:ahLst/>
            <a:cxnLst/>
            <a:rect r="r" b="b" t="t" l="l"/>
            <a:pathLst>
              <a:path h="3199540" w="5846336">
                <a:moveTo>
                  <a:pt x="0" y="0"/>
                </a:moveTo>
                <a:lnTo>
                  <a:pt x="5846336" y="0"/>
                </a:lnTo>
                <a:lnTo>
                  <a:pt x="5846336" y="3199540"/>
                </a:lnTo>
                <a:lnTo>
                  <a:pt x="0" y="319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537074" y="5457825"/>
            <a:ext cx="24506727" cy="7708480"/>
          </a:xfrm>
          <a:custGeom>
            <a:avLst/>
            <a:gdLst/>
            <a:ahLst/>
            <a:cxnLst/>
            <a:rect r="r" b="b" t="t" l="l"/>
            <a:pathLst>
              <a:path h="7708480" w="24506727">
                <a:moveTo>
                  <a:pt x="0" y="0"/>
                </a:moveTo>
                <a:lnTo>
                  <a:pt x="24506727" y="0"/>
                </a:lnTo>
                <a:lnTo>
                  <a:pt x="24506727" y="7708480"/>
                </a:lnTo>
                <a:lnTo>
                  <a:pt x="0" y="770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9102" y="648305"/>
            <a:ext cx="4559882" cy="760789"/>
            <a:chOff x="0" y="0"/>
            <a:chExt cx="1200957" cy="2003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0957" cy="200372"/>
            </a:xfrm>
            <a:custGeom>
              <a:avLst/>
              <a:gdLst/>
              <a:ahLst/>
              <a:cxnLst/>
              <a:rect r="r" b="b" t="t" l="l"/>
              <a:pathLst>
                <a:path h="200372" w="1200957">
                  <a:moveTo>
                    <a:pt x="0" y="0"/>
                  </a:moveTo>
                  <a:lnTo>
                    <a:pt x="1200957" y="0"/>
                  </a:lnTo>
                  <a:lnTo>
                    <a:pt x="1200957" y="200372"/>
                  </a:lnTo>
                  <a:lnTo>
                    <a:pt x="0" y="200372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00957" cy="257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FFFFF"/>
                  </a:solidFill>
                  <a:latin typeface="DM Sans"/>
                </a:rPr>
                <a:t>INTRODUZIONE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69048" y="7340123"/>
            <a:ext cx="5322803" cy="1122627"/>
          </a:xfrm>
          <a:custGeom>
            <a:avLst/>
            <a:gdLst/>
            <a:ahLst/>
            <a:cxnLst/>
            <a:rect r="r" b="b" t="t" l="l"/>
            <a:pathLst>
              <a:path h="1122627" w="5322803">
                <a:moveTo>
                  <a:pt x="0" y="0"/>
                </a:moveTo>
                <a:lnTo>
                  <a:pt x="5322803" y="0"/>
                </a:lnTo>
                <a:lnTo>
                  <a:pt x="5322803" y="1122627"/>
                </a:lnTo>
                <a:lnTo>
                  <a:pt x="0" y="1122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78158" y="2590534"/>
            <a:ext cx="2630826" cy="2630826"/>
          </a:xfrm>
          <a:custGeom>
            <a:avLst/>
            <a:gdLst/>
            <a:ahLst/>
            <a:cxnLst/>
            <a:rect r="r" b="b" t="t" l="l"/>
            <a:pathLst>
              <a:path h="2630826" w="2630826">
                <a:moveTo>
                  <a:pt x="0" y="0"/>
                </a:moveTo>
                <a:lnTo>
                  <a:pt x="2630826" y="0"/>
                </a:lnTo>
                <a:lnTo>
                  <a:pt x="2630826" y="2630825"/>
                </a:lnTo>
                <a:lnTo>
                  <a:pt x="0" y="2630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8152" y="1934968"/>
            <a:ext cx="728596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3"/>
              </a:lnSpc>
              <a:spcBef>
                <a:spcPct val="0"/>
              </a:spcBef>
            </a:pPr>
            <a:r>
              <a:rPr lang="en-US" sz="2778" spc="138">
                <a:solidFill>
                  <a:srgbClr val="1A1A1A"/>
                </a:solidFill>
                <a:latin typeface="DM Sans"/>
              </a:rPr>
              <a:t>BookVerse è un e-commerce di e-book.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4832" y="8687230"/>
            <a:ext cx="5846336" cy="3199540"/>
          </a:xfrm>
          <a:custGeom>
            <a:avLst/>
            <a:gdLst/>
            <a:ahLst/>
            <a:cxnLst/>
            <a:rect r="r" b="b" t="t" l="l"/>
            <a:pathLst>
              <a:path h="3199540" w="5846336">
                <a:moveTo>
                  <a:pt x="0" y="0"/>
                </a:moveTo>
                <a:lnTo>
                  <a:pt x="5846336" y="0"/>
                </a:lnTo>
                <a:lnTo>
                  <a:pt x="5846336" y="3199540"/>
                </a:lnTo>
                <a:lnTo>
                  <a:pt x="0" y="319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537074" y="5457825"/>
            <a:ext cx="24506727" cy="7708480"/>
          </a:xfrm>
          <a:custGeom>
            <a:avLst/>
            <a:gdLst/>
            <a:ahLst/>
            <a:cxnLst/>
            <a:rect r="r" b="b" t="t" l="l"/>
            <a:pathLst>
              <a:path h="7708480" w="24506727">
                <a:moveTo>
                  <a:pt x="0" y="0"/>
                </a:moveTo>
                <a:lnTo>
                  <a:pt x="24506727" y="0"/>
                </a:lnTo>
                <a:lnTo>
                  <a:pt x="24506727" y="7708480"/>
                </a:lnTo>
                <a:lnTo>
                  <a:pt x="0" y="770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9102" y="648305"/>
            <a:ext cx="4559882" cy="760789"/>
            <a:chOff x="0" y="0"/>
            <a:chExt cx="1200957" cy="2003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0957" cy="200372"/>
            </a:xfrm>
            <a:custGeom>
              <a:avLst/>
              <a:gdLst/>
              <a:ahLst/>
              <a:cxnLst/>
              <a:rect r="r" b="b" t="t" l="l"/>
              <a:pathLst>
                <a:path h="200372" w="1200957">
                  <a:moveTo>
                    <a:pt x="0" y="0"/>
                  </a:moveTo>
                  <a:lnTo>
                    <a:pt x="1200957" y="0"/>
                  </a:lnTo>
                  <a:lnTo>
                    <a:pt x="1200957" y="200372"/>
                  </a:lnTo>
                  <a:lnTo>
                    <a:pt x="0" y="200372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00957" cy="257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FFFFF"/>
                  </a:solidFill>
                  <a:latin typeface="DM Sans"/>
                </a:rPr>
                <a:t>INTRODUZIONE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69048" y="7340123"/>
            <a:ext cx="5322803" cy="1122627"/>
          </a:xfrm>
          <a:custGeom>
            <a:avLst/>
            <a:gdLst/>
            <a:ahLst/>
            <a:cxnLst/>
            <a:rect r="r" b="b" t="t" l="l"/>
            <a:pathLst>
              <a:path h="1122627" w="5322803">
                <a:moveTo>
                  <a:pt x="0" y="0"/>
                </a:moveTo>
                <a:lnTo>
                  <a:pt x="5322803" y="0"/>
                </a:lnTo>
                <a:lnTo>
                  <a:pt x="5322803" y="1122627"/>
                </a:lnTo>
                <a:lnTo>
                  <a:pt x="0" y="1122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78158" y="2590534"/>
            <a:ext cx="2630826" cy="2630826"/>
          </a:xfrm>
          <a:custGeom>
            <a:avLst/>
            <a:gdLst/>
            <a:ahLst/>
            <a:cxnLst/>
            <a:rect r="r" b="b" t="t" l="l"/>
            <a:pathLst>
              <a:path h="2630826" w="2630826">
                <a:moveTo>
                  <a:pt x="0" y="0"/>
                </a:moveTo>
                <a:lnTo>
                  <a:pt x="2630826" y="0"/>
                </a:lnTo>
                <a:lnTo>
                  <a:pt x="2630826" y="2630825"/>
                </a:lnTo>
                <a:lnTo>
                  <a:pt x="0" y="2630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57421" y="6760281"/>
            <a:ext cx="5780846" cy="3853898"/>
          </a:xfrm>
          <a:custGeom>
            <a:avLst/>
            <a:gdLst/>
            <a:ahLst/>
            <a:cxnLst/>
            <a:rect r="r" b="b" t="t" l="l"/>
            <a:pathLst>
              <a:path h="3853898" w="5780846">
                <a:moveTo>
                  <a:pt x="0" y="0"/>
                </a:moveTo>
                <a:lnTo>
                  <a:pt x="5780847" y="0"/>
                </a:lnTo>
                <a:lnTo>
                  <a:pt x="5780847" y="3853898"/>
                </a:lnTo>
                <a:lnTo>
                  <a:pt x="0" y="3853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62840" y="2738291"/>
            <a:ext cx="2461462" cy="2335312"/>
          </a:xfrm>
          <a:custGeom>
            <a:avLst/>
            <a:gdLst/>
            <a:ahLst/>
            <a:cxnLst/>
            <a:rect r="r" b="b" t="t" l="l"/>
            <a:pathLst>
              <a:path h="2335312" w="2461462">
                <a:moveTo>
                  <a:pt x="0" y="0"/>
                </a:moveTo>
                <a:lnTo>
                  <a:pt x="2461462" y="0"/>
                </a:lnTo>
                <a:lnTo>
                  <a:pt x="2461462" y="2335312"/>
                </a:lnTo>
                <a:lnTo>
                  <a:pt x="0" y="2335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8152" y="1934968"/>
            <a:ext cx="728596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3"/>
              </a:lnSpc>
              <a:spcBef>
                <a:spcPct val="0"/>
              </a:spcBef>
            </a:pPr>
            <a:r>
              <a:rPr lang="en-US" sz="2778" spc="138">
                <a:solidFill>
                  <a:srgbClr val="1A1A1A"/>
                </a:solidFill>
                <a:latin typeface="DM Sans"/>
              </a:rPr>
              <a:t>BookVerse è un e-commerce di e-book.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662840" y="6733781"/>
            <a:ext cx="2461462" cy="2335312"/>
          </a:xfrm>
          <a:custGeom>
            <a:avLst/>
            <a:gdLst/>
            <a:ahLst/>
            <a:cxnLst/>
            <a:rect r="r" b="b" t="t" l="l"/>
            <a:pathLst>
              <a:path h="2335312" w="2461462">
                <a:moveTo>
                  <a:pt x="0" y="0"/>
                </a:moveTo>
                <a:lnTo>
                  <a:pt x="2461462" y="0"/>
                </a:lnTo>
                <a:lnTo>
                  <a:pt x="2461462" y="2335312"/>
                </a:lnTo>
                <a:lnTo>
                  <a:pt x="0" y="2335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4832" y="8687230"/>
            <a:ext cx="5846336" cy="3199540"/>
          </a:xfrm>
          <a:custGeom>
            <a:avLst/>
            <a:gdLst/>
            <a:ahLst/>
            <a:cxnLst/>
            <a:rect r="r" b="b" t="t" l="l"/>
            <a:pathLst>
              <a:path h="3199540" w="5846336">
                <a:moveTo>
                  <a:pt x="0" y="0"/>
                </a:moveTo>
                <a:lnTo>
                  <a:pt x="5846336" y="0"/>
                </a:lnTo>
                <a:lnTo>
                  <a:pt x="5846336" y="3199540"/>
                </a:lnTo>
                <a:lnTo>
                  <a:pt x="0" y="319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537074" y="5457825"/>
            <a:ext cx="24506727" cy="7708480"/>
          </a:xfrm>
          <a:custGeom>
            <a:avLst/>
            <a:gdLst/>
            <a:ahLst/>
            <a:cxnLst/>
            <a:rect r="r" b="b" t="t" l="l"/>
            <a:pathLst>
              <a:path h="7708480" w="24506727">
                <a:moveTo>
                  <a:pt x="0" y="0"/>
                </a:moveTo>
                <a:lnTo>
                  <a:pt x="24506727" y="0"/>
                </a:lnTo>
                <a:lnTo>
                  <a:pt x="24506727" y="7708480"/>
                </a:lnTo>
                <a:lnTo>
                  <a:pt x="0" y="770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9102" y="648305"/>
            <a:ext cx="4559882" cy="760789"/>
            <a:chOff x="0" y="0"/>
            <a:chExt cx="1200957" cy="2003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0957" cy="200372"/>
            </a:xfrm>
            <a:custGeom>
              <a:avLst/>
              <a:gdLst/>
              <a:ahLst/>
              <a:cxnLst/>
              <a:rect r="r" b="b" t="t" l="l"/>
              <a:pathLst>
                <a:path h="200372" w="1200957">
                  <a:moveTo>
                    <a:pt x="0" y="0"/>
                  </a:moveTo>
                  <a:lnTo>
                    <a:pt x="1200957" y="0"/>
                  </a:lnTo>
                  <a:lnTo>
                    <a:pt x="1200957" y="200372"/>
                  </a:lnTo>
                  <a:lnTo>
                    <a:pt x="0" y="200372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00957" cy="257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FFFFF"/>
                  </a:solidFill>
                  <a:latin typeface="DM Sans"/>
                </a:rPr>
                <a:t>INTRODUZIONE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69048" y="7340123"/>
            <a:ext cx="5322803" cy="1122627"/>
          </a:xfrm>
          <a:custGeom>
            <a:avLst/>
            <a:gdLst/>
            <a:ahLst/>
            <a:cxnLst/>
            <a:rect r="r" b="b" t="t" l="l"/>
            <a:pathLst>
              <a:path h="1122627" w="5322803">
                <a:moveTo>
                  <a:pt x="0" y="0"/>
                </a:moveTo>
                <a:lnTo>
                  <a:pt x="5322803" y="0"/>
                </a:lnTo>
                <a:lnTo>
                  <a:pt x="5322803" y="1122627"/>
                </a:lnTo>
                <a:lnTo>
                  <a:pt x="0" y="1122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78158" y="2590534"/>
            <a:ext cx="2630826" cy="2630826"/>
          </a:xfrm>
          <a:custGeom>
            <a:avLst/>
            <a:gdLst/>
            <a:ahLst/>
            <a:cxnLst/>
            <a:rect r="r" b="b" t="t" l="l"/>
            <a:pathLst>
              <a:path h="2630826" w="2630826">
                <a:moveTo>
                  <a:pt x="0" y="0"/>
                </a:moveTo>
                <a:lnTo>
                  <a:pt x="2630826" y="0"/>
                </a:lnTo>
                <a:lnTo>
                  <a:pt x="2630826" y="2630825"/>
                </a:lnTo>
                <a:lnTo>
                  <a:pt x="0" y="2630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7494286"/>
            <a:ext cx="5081121" cy="968464"/>
          </a:xfrm>
          <a:custGeom>
            <a:avLst/>
            <a:gdLst/>
            <a:ahLst/>
            <a:cxnLst/>
            <a:rect r="r" b="b" t="t" l="l"/>
            <a:pathLst>
              <a:path h="968464" w="5081121">
                <a:moveTo>
                  <a:pt x="0" y="0"/>
                </a:moveTo>
                <a:lnTo>
                  <a:pt x="5081121" y="0"/>
                </a:lnTo>
                <a:lnTo>
                  <a:pt x="5081121" y="968464"/>
                </a:lnTo>
                <a:lnTo>
                  <a:pt x="0" y="9684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36644" y="3203912"/>
            <a:ext cx="4695833" cy="1404070"/>
          </a:xfrm>
          <a:custGeom>
            <a:avLst/>
            <a:gdLst/>
            <a:ahLst/>
            <a:cxnLst/>
            <a:rect r="r" b="b" t="t" l="l"/>
            <a:pathLst>
              <a:path h="1404070" w="4695833">
                <a:moveTo>
                  <a:pt x="0" y="0"/>
                </a:moveTo>
                <a:lnTo>
                  <a:pt x="4695833" y="0"/>
                </a:lnTo>
                <a:lnTo>
                  <a:pt x="4695833" y="1404069"/>
                </a:lnTo>
                <a:lnTo>
                  <a:pt x="0" y="14040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8152" y="1934968"/>
            <a:ext cx="728596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3"/>
              </a:lnSpc>
              <a:spcBef>
                <a:spcPct val="0"/>
              </a:spcBef>
            </a:pPr>
            <a:r>
              <a:rPr lang="en-US" sz="2778" spc="138">
                <a:solidFill>
                  <a:srgbClr val="1A1A1A"/>
                </a:solidFill>
                <a:latin typeface="DM Sans"/>
              </a:rPr>
              <a:t>BookVerse è un’editoria di e-book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662840" y="2738291"/>
            <a:ext cx="2461462" cy="2335312"/>
          </a:xfrm>
          <a:custGeom>
            <a:avLst/>
            <a:gdLst/>
            <a:ahLst/>
            <a:cxnLst/>
            <a:rect r="r" b="b" t="t" l="l"/>
            <a:pathLst>
              <a:path h="2335312" w="2461462">
                <a:moveTo>
                  <a:pt x="0" y="0"/>
                </a:moveTo>
                <a:lnTo>
                  <a:pt x="2461462" y="0"/>
                </a:lnTo>
                <a:lnTo>
                  <a:pt x="2461462" y="2335312"/>
                </a:lnTo>
                <a:lnTo>
                  <a:pt x="0" y="2335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62840" y="6733781"/>
            <a:ext cx="2461462" cy="2335312"/>
          </a:xfrm>
          <a:custGeom>
            <a:avLst/>
            <a:gdLst/>
            <a:ahLst/>
            <a:cxnLst/>
            <a:rect r="r" b="b" t="t" l="l"/>
            <a:pathLst>
              <a:path h="2335312" w="2461462">
                <a:moveTo>
                  <a:pt x="0" y="0"/>
                </a:moveTo>
                <a:lnTo>
                  <a:pt x="2461462" y="0"/>
                </a:lnTo>
                <a:lnTo>
                  <a:pt x="2461462" y="2335312"/>
                </a:lnTo>
                <a:lnTo>
                  <a:pt x="0" y="2335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4832" y="8687230"/>
            <a:ext cx="5846336" cy="3199540"/>
          </a:xfrm>
          <a:custGeom>
            <a:avLst/>
            <a:gdLst/>
            <a:ahLst/>
            <a:cxnLst/>
            <a:rect r="r" b="b" t="t" l="l"/>
            <a:pathLst>
              <a:path h="3199540" w="5846336">
                <a:moveTo>
                  <a:pt x="0" y="0"/>
                </a:moveTo>
                <a:lnTo>
                  <a:pt x="5846336" y="0"/>
                </a:lnTo>
                <a:lnTo>
                  <a:pt x="5846336" y="3199540"/>
                </a:lnTo>
                <a:lnTo>
                  <a:pt x="0" y="319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537074" y="5457825"/>
            <a:ext cx="24506727" cy="7708480"/>
          </a:xfrm>
          <a:custGeom>
            <a:avLst/>
            <a:gdLst/>
            <a:ahLst/>
            <a:cxnLst/>
            <a:rect r="r" b="b" t="t" l="l"/>
            <a:pathLst>
              <a:path h="7708480" w="24506727">
                <a:moveTo>
                  <a:pt x="0" y="0"/>
                </a:moveTo>
                <a:lnTo>
                  <a:pt x="24506727" y="0"/>
                </a:lnTo>
                <a:lnTo>
                  <a:pt x="24506727" y="7708480"/>
                </a:lnTo>
                <a:lnTo>
                  <a:pt x="0" y="770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9102" y="648305"/>
            <a:ext cx="4559882" cy="760789"/>
            <a:chOff x="0" y="0"/>
            <a:chExt cx="1200957" cy="2003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0957" cy="200372"/>
            </a:xfrm>
            <a:custGeom>
              <a:avLst/>
              <a:gdLst/>
              <a:ahLst/>
              <a:cxnLst/>
              <a:rect r="r" b="b" t="t" l="l"/>
              <a:pathLst>
                <a:path h="200372" w="1200957">
                  <a:moveTo>
                    <a:pt x="0" y="0"/>
                  </a:moveTo>
                  <a:lnTo>
                    <a:pt x="1200957" y="0"/>
                  </a:lnTo>
                  <a:lnTo>
                    <a:pt x="1200957" y="200372"/>
                  </a:lnTo>
                  <a:lnTo>
                    <a:pt x="0" y="200372"/>
                  </a:lnTo>
                  <a:close/>
                </a:path>
              </a:pathLst>
            </a:custGeom>
            <a:solidFill>
              <a:srgbClr val="F47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00957" cy="257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2"/>
                </a:lnSpc>
                <a:spcBef>
                  <a:spcPct val="0"/>
                </a:spcBef>
              </a:pPr>
              <a:r>
                <a:rPr lang="en-US" sz="3610" spc="364">
                  <a:solidFill>
                    <a:srgbClr val="FFFFFF"/>
                  </a:solidFill>
                  <a:latin typeface="DM Sans"/>
                </a:rPr>
                <a:t>INTRODUZIONE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69048" y="7340123"/>
            <a:ext cx="5322803" cy="1122627"/>
          </a:xfrm>
          <a:custGeom>
            <a:avLst/>
            <a:gdLst/>
            <a:ahLst/>
            <a:cxnLst/>
            <a:rect r="r" b="b" t="t" l="l"/>
            <a:pathLst>
              <a:path h="1122627" w="5322803">
                <a:moveTo>
                  <a:pt x="0" y="0"/>
                </a:moveTo>
                <a:lnTo>
                  <a:pt x="5322803" y="0"/>
                </a:lnTo>
                <a:lnTo>
                  <a:pt x="5322803" y="1122627"/>
                </a:lnTo>
                <a:lnTo>
                  <a:pt x="0" y="1122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78158" y="2590534"/>
            <a:ext cx="2630826" cy="2630826"/>
          </a:xfrm>
          <a:custGeom>
            <a:avLst/>
            <a:gdLst/>
            <a:ahLst/>
            <a:cxnLst/>
            <a:rect r="r" b="b" t="t" l="l"/>
            <a:pathLst>
              <a:path h="2630826" w="2630826">
                <a:moveTo>
                  <a:pt x="0" y="0"/>
                </a:moveTo>
                <a:lnTo>
                  <a:pt x="2630826" y="0"/>
                </a:lnTo>
                <a:lnTo>
                  <a:pt x="2630826" y="2630825"/>
                </a:lnTo>
                <a:lnTo>
                  <a:pt x="0" y="2630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57421" y="6760281"/>
            <a:ext cx="5780846" cy="3853898"/>
          </a:xfrm>
          <a:custGeom>
            <a:avLst/>
            <a:gdLst/>
            <a:ahLst/>
            <a:cxnLst/>
            <a:rect r="r" b="b" t="t" l="l"/>
            <a:pathLst>
              <a:path h="3853898" w="5780846">
                <a:moveTo>
                  <a:pt x="0" y="0"/>
                </a:moveTo>
                <a:lnTo>
                  <a:pt x="5780847" y="0"/>
                </a:lnTo>
                <a:lnTo>
                  <a:pt x="5780847" y="3853898"/>
                </a:lnTo>
                <a:lnTo>
                  <a:pt x="0" y="3853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7494286"/>
            <a:ext cx="5081121" cy="968464"/>
          </a:xfrm>
          <a:custGeom>
            <a:avLst/>
            <a:gdLst/>
            <a:ahLst/>
            <a:cxnLst/>
            <a:rect r="r" b="b" t="t" l="l"/>
            <a:pathLst>
              <a:path h="968464" w="5081121">
                <a:moveTo>
                  <a:pt x="0" y="0"/>
                </a:moveTo>
                <a:lnTo>
                  <a:pt x="5081121" y="0"/>
                </a:lnTo>
                <a:lnTo>
                  <a:pt x="5081121" y="968464"/>
                </a:lnTo>
                <a:lnTo>
                  <a:pt x="0" y="968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36644" y="3203912"/>
            <a:ext cx="4695833" cy="1404070"/>
          </a:xfrm>
          <a:custGeom>
            <a:avLst/>
            <a:gdLst/>
            <a:ahLst/>
            <a:cxnLst/>
            <a:rect r="r" b="b" t="t" l="l"/>
            <a:pathLst>
              <a:path h="1404070" w="4695833">
                <a:moveTo>
                  <a:pt x="0" y="0"/>
                </a:moveTo>
                <a:lnTo>
                  <a:pt x="4695833" y="0"/>
                </a:lnTo>
                <a:lnTo>
                  <a:pt x="4695833" y="1404069"/>
                </a:lnTo>
                <a:lnTo>
                  <a:pt x="0" y="1404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8152" y="1934968"/>
            <a:ext cx="728596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3"/>
              </a:lnSpc>
              <a:spcBef>
                <a:spcPct val="0"/>
              </a:spcBef>
            </a:pPr>
            <a:r>
              <a:rPr lang="en-US" sz="2778" spc="138">
                <a:solidFill>
                  <a:srgbClr val="1A1A1A"/>
                </a:solidFill>
                <a:latin typeface="DM Sans"/>
              </a:rPr>
              <a:t>BookVerse è un’editoria di e-book.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662840" y="2738291"/>
            <a:ext cx="2461462" cy="2335312"/>
          </a:xfrm>
          <a:custGeom>
            <a:avLst/>
            <a:gdLst/>
            <a:ahLst/>
            <a:cxnLst/>
            <a:rect r="r" b="b" t="t" l="l"/>
            <a:pathLst>
              <a:path h="2335312" w="2461462">
                <a:moveTo>
                  <a:pt x="0" y="0"/>
                </a:moveTo>
                <a:lnTo>
                  <a:pt x="2461462" y="0"/>
                </a:lnTo>
                <a:lnTo>
                  <a:pt x="2461462" y="2335312"/>
                </a:lnTo>
                <a:lnTo>
                  <a:pt x="0" y="23353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62840" y="6733781"/>
            <a:ext cx="2461462" cy="2335312"/>
          </a:xfrm>
          <a:custGeom>
            <a:avLst/>
            <a:gdLst/>
            <a:ahLst/>
            <a:cxnLst/>
            <a:rect r="r" b="b" t="t" l="l"/>
            <a:pathLst>
              <a:path h="2335312" w="2461462">
                <a:moveTo>
                  <a:pt x="0" y="0"/>
                </a:moveTo>
                <a:lnTo>
                  <a:pt x="2461462" y="0"/>
                </a:lnTo>
                <a:lnTo>
                  <a:pt x="2461462" y="2335312"/>
                </a:lnTo>
                <a:lnTo>
                  <a:pt x="0" y="23353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53829" y="2738291"/>
            <a:ext cx="2461462" cy="2335312"/>
          </a:xfrm>
          <a:custGeom>
            <a:avLst/>
            <a:gdLst/>
            <a:ahLst/>
            <a:cxnLst/>
            <a:rect r="r" b="b" t="t" l="l"/>
            <a:pathLst>
              <a:path h="2335312" w="2461462">
                <a:moveTo>
                  <a:pt x="0" y="0"/>
                </a:moveTo>
                <a:lnTo>
                  <a:pt x="2461462" y="0"/>
                </a:lnTo>
                <a:lnTo>
                  <a:pt x="2461462" y="2335312"/>
                </a:lnTo>
                <a:lnTo>
                  <a:pt x="0" y="23353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53829" y="6733781"/>
            <a:ext cx="2461462" cy="2335312"/>
          </a:xfrm>
          <a:custGeom>
            <a:avLst/>
            <a:gdLst/>
            <a:ahLst/>
            <a:cxnLst/>
            <a:rect r="r" b="b" t="t" l="l"/>
            <a:pathLst>
              <a:path h="2335312" w="2461462">
                <a:moveTo>
                  <a:pt x="0" y="0"/>
                </a:moveTo>
                <a:lnTo>
                  <a:pt x="2461462" y="0"/>
                </a:lnTo>
                <a:lnTo>
                  <a:pt x="2461462" y="2335312"/>
                </a:lnTo>
                <a:lnTo>
                  <a:pt x="0" y="23353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55978" y="4140275"/>
            <a:ext cx="605824" cy="605824"/>
          </a:xfrm>
          <a:custGeom>
            <a:avLst/>
            <a:gdLst/>
            <a:ahLst/>
            <a:cxnLst/>
            <a:rect r="r" b="b" t="t" l="l"/>
            <a:pathLst>
              <a:path h="605824" w="605824">
                <a:moveTo>
                  <a:pt x="0" y="0"/>
                </a:moveTo>
                <a:lnTo>
                  <a:pt x="605824" y="0"/>
                </a:lnTo>
                <a:lnTo>
                  <a:pt x="605824" y="605823"/>
                </a:lnTo>
                <a:lnTo>
                  <a:pt x="0" y="605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55978" y="6250863"/>
            <a:ext cx="605824" cy="605824"/>
          </a:xfrm>
          <a:custGeom>
            <a:avLst/>
            <a:gdLst/>
            <a:ahLst/>
            <a:cxnLst/>
            <a:rect r="r" b="b" t="t" l="l"/>
            <a:pathLst>
              <a:path h="605824" w="605824">
                <a:moveTo>
                  <a:pt x="0" y="0"/>
                </a:moveTo>
                <a:lnTo>
                  <a:pt x="605824" y="0"/>
                </a:lnTo>
                <a:lnTo>
                  <a:pt x="605824" y="605824"/>
                </a:lnTo>
                <a:lnTo>
                  <a:pt x="0" y="605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37893" y="904875"/>
            <a:ext cx="9412214" cy="117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4"/>
              </a:lnSpc>
              <a:spcBef>
                <a:spcPct val="0"/>
              </a:spcBef>
            </a:pPr>
            <a:r>
              <a:rPr lang="en-US" sz="6973" spc="348">
                <a:solidFill>
                  <a:srgbClr val="F37221"/>
                </a:solidFill>
                <a:latin typeface="Canva Sans 1 Bold"/>
              </a:rPr>
              <a:t>Obbiettivi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-3661488" y="1112840"/>
            <a:ext cx="10657996" cy="8061320"/>
          </a:xfrm>
          <a:custGeom>
            <a:avLst/>
            <a:gdLst/>
            <a:ahLst/>
            <a:cxnLst/>
            <a:rect r="r" b="b" t="t" l="l"/>
            <a:pathLst>
              <a:path h="8061320" w="10657996">
                <a:moveTo>
                  <a:pt x="0" y="0"/>
                </a:moveTo>
                <a:lnTo>
                  <a:pt x="10657996" y="0"/>
                </a:lnTo>
                <a:lnTo>
                  <a:pt x="10657996" y="8061320"/>
                </a:lnTo>
                <a:lnTo>
                  <a:pt x="0" y="8061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3216606" y="4960021"/>
            <a:ext cx="7451315" cy="5591715"/>
          </a:xfrm>
          <a:custGeom>
            <a:avLst/>
            <a:gdLst/>
            <a:ahLst/>
            <a:cxnLst/>
            <a:rect r="r" b="b" t="t" l="l"/>
            <a:pathLst>
              <a:path h="5591715" w="7451315">
                <a:moveTo>
                  <a:pt x="7451315" y="0"/>
                </a:moveTo>
                <a:lnTo>
                  <a:pt x="0" y="0"/>
                </a:lnTo>
                <a:lnTo>
                  <a:pt x="0" y="5591715"/>
                </a:lnTo>
                <a:lnTo>
                  <a:pt x="7451315" y="5591715"/>
                </a:lnTo>
                <a:lnTo>
                  <a:pt x="745131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23802" y="4102175"/>
            <a:ext cx="7101394" cy="123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3"/>
              </a:lnSpc>
            </a:pPr>
            <a:r>
              <a:rPr lang="en-US" sz="2402" spc="24">
                <a:solidFill>
                  <a:srgbClr val="231F20"/>
                </a:solidFill>
                <a:latin typeface="Canva Sans 1"/>
              </a:rPr>
              <a:t>Fornire una piattaforma e-commerce per l'acquisto di e-book.</a:t>
            </a:r>
          </a:p>
          <a:p>
            <a:pPr marL="0" indent="0" lvl="0">
              <a:lnSpc>
                <a:spcPts val="336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823802" y="6212763"/>
            <a:ext cx="7101394" cy="123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3"/>
              </a:lnSpc>
            </a:pPr>
            <a:r>
              <a:rPr lang="en-US" sz="2402" spc="24">
                <a:solidFill>
                  <a:srgbClr val="231F20"/>
                </a:solidFill>
                <a:latin typeface="Canva Sans 1"/>
              </a:rPr>
              <a:t>Fornire un servizio di editoria per la pubblicazione di e-book.</a:t>
            </a:r>
          </a:p>
          <a:p>
            <a:pPr marL="0" indent="0" lvl="0">
              <a:lnSpc>
                <a:spcPts val="336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178135" y="-1552541"/>
            <a:ext cx="4531892" cy="4531892"/>
          </a:xfrm>
          <a:custGeom>
            <a:avLst/>
            <a:gdLst/>
            <a:ahLst/>
            <a:cxnLst/>
            <a:rect r="r" b="b" t="t" l="l"/>
            <a:pathLst>
              <a:path h="4531892" w="4531892">
                <a:moveTo>
                  <a:pt x="0" y="0"/>
                </a:moveTo>
                <a:lnTo>
                  <a:pt x="4531892" y="0"/>
                </a:lnTo>
                <a:lnTo>
                  <a:pt x="4531892" y="4531892"/>
                </a:lnTo>
                <a:lnTo>
                  <a:pt x="0" y="45318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DAF7M1rIObM</dc:identifier>
  <dcterms:modified xsi:type="dcterms:W3CDTF">2011-08-01T06:04:30Z</dcterms:modified>
  <cp:revision>1</cp:revision>
  <dc:title>BookVerse</dc:title>
</cp:coreProperties>
</file>